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quickStyle58.xml" ContentType="application/vnd.openxmlformats-officedocument.drawingml.diagramStyl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ppt/diagrams/layout58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colors5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52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Default Extension="jpeg" ContentType="image/jpeg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layout56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FCC9B-8845-4F29-918E-35411C919B91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300405A4-0A4D-4461-B513-1EBAB31D23E2}">
      <dgm:prSet/>
      <dgm:spPr/>
      <dgm:t>
        <a:bodyPr/>
        <a:lstStyle/>
        <a:p>
          <a:pPr rtl="0"/>
          <a:r>
            <a:rPr lang="nl-NL" dirty="0" smtClean="0"/>
            <a:t>Beïnvloeding impulsoverdracht</a:t>
          </a:r>
          <a:endParaRPr lang="nl-NL" dirty="0"/>
        </a:p>
      </dgm:t>
    </dgm:pt>
    <dgm:pt modelId="{29485194-E9E3-49FA-8960-E0F6AFE1895E}" type="parTrans" cxnId="{6C7EB849-FD11-4669-BB38-C6FE0AB75E57}">
      <dgm:prSet/>
      <dgm:spPr/>
      <dgm:t>
        <a:bodyPr/>
        <a:lstStyle/>
        <a:p>
          <a:endParaRPr lang="nl-NL"/>
        </a:p>
      </dgm:t>
    </dgm:pt>
    <dgm:pt modelId="{0A056DCD-ADCE-4C29-93F1-1E5E560F7771}" type="sibTrans" cxnId="{6C7EB849-FD11-4669-BB38-C6FE0AB75E57}">
      <dgm:prSet/>
      <dgm:spPr/>
      <dgm:t>
        <a:bodyPr/>
        <a:lstStyle/>
        <a:p>
          <a:endParaRPr lang="nl-NL"/>
        </a:p>
      </dgm:t>
    </dgm:pt>
    <dgm:pt modelId="{A981738A-ABC0-48D0-A639-5F264837EE6F}" type="pres">
      <dgm:prSet presAssocID="{C2CFCC9B-8845-4F29-918E-35411C919B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196EEBD-2F70-408E-9A4A-80BB888EDDD2}" type="pres">
      <dgm:prSet presAssocID="{300405A4-0A4D-4461-B513-1EBAB31D23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C7EB849-FD11-4669-BB38-C6FE0AB75E57}" srcId="{C2CFCC9B-8845-4F29-918E-35411C919B91}" destId="{300405A4-0A4D-4461-B513-1EBAB31D23E2}" srcOrd="0" destOrd="0" parTransId="{29485194-E9E3-49FA-8960-E0F6AFE1895E}" sibTransId="{0A056DCD-ADCE-4C29-93F1-1E5E560F7771}"/>
    <dgm:cxn modelId="{E595937E-48A8-4DA7-AF7C-C9F856CEF342}" type="presOf" srcId="{C2CFCC9B-8845-4F29-918E-35411C919B91}" destId="{A981738A-ABC0-48D0-A639-5F264837EE6F}" srcOrd="0" destOrd="0" presId="urn:microsoft.com/office/officeart/2005/8/layout/vList2"/>
    <dgm:cxn modelId="{93DCB9B0-E432-4259-8180-B6A0FC4F5CDE}" type="presOf" srcId="{300405A4-0A4D-4461-B513-1EBAB31D23E2}" destId="{0196EEBD-2F70-408E-9A4A-80BB888EDDD2}" srcOrd="0" destOrd="0" presId="urn:microsoft.com/office/officeart/2005/8/layout/vList2"/>
    <dgm:cxn modelId="{60A2BC62-CB04-4C2B-85E9-C21741F178DD}" type="presParOf" srcId="{A981738A-ABC0-48D0-A639-5F264837EE6F}" destId="{0196EEBD-2F70-408E-9A4A-80BB888EDD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F44448-ED7E-4036-A6DF-BDE6B0C9E8B7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738D2D9B-3AD2-4BC8-AF84-F7A60743FDE8}">
      <dgm:prSet/>
      <dgm:spPr/>
      <dgm:t>
        <a:bodyPr/>
        <a:lstStyle/>
        <a:p>
          <a:pPr rtl="0"/>
          <a:r>
            <a:rPr lang="nl-NL" dirty="0" smtClean="0"/>
            <a:t>Impuls: lading membraan verandert</a:t>
          </a:r>
          <a:endParaRPr lang="nl-NL" dirty="0"/>
        </a:p>
      </dgm:t>
    </dgm:pt>
    <dgm:pt modelId="{ECEE714C-CDB6-4E93-B51A-9C915CA980FB}" type="parTrans" cxnId="{0BC29710-3CDA-4D58-BA04-75E3B4D9FA27}">
      <dgm:prSet/>
      <dgm:spPr/>
      <dgm:t>
        <a:bodyPr/>
        <a:lstStyle/>
        <a:p>
          <a:endParaRPr lang="nl-NL"/>
        </a:p>
      </dgm:t>
    </dgm:pt>
    <dgm:pt modelId="{6BD24735-0A59-45A0-9569-A43DF361DB2C}" type="sibTrans" cxnId="{0BC29710-3CDA-4D58-BA04-75E3B4D9FA27}">
      <dgm:prSet/>
      <dgm:spPr/>
      <dgm:t>
        <a:bodyPr/>
        <a:lstStyle/>
        <a:p>
          <a:endParaRPr lang="nl-NL"/>
        </a:p>
      </dgm:t>
    </dgm:pt>
    <dgm:pt modelId="{43D5B470-250B-4392-A33B-D9B9C7CA1FCA}">
      <dgm:prSet/>
      <dgm:spPr/>
      <dgm:t>
        <a:bodyPr/>
        <a:lstStyle/>
        <a:p>
          <a:pPr rtl="0"/>
          <a:r>
            <a:rPr lang="nl-NL" dirty="0" err="1" smtClean="0"/>
            <a:t>Actiefase</a:t>
          </a:r>
          <a:r>
            <a:rPr lang="nl-NL" dirty="0" smtClean="0"/>
            <a:t>: binnen + en buiten –</a:t>
          </a:r>
          <a:endParaRPr lang="nl-NL" dirty="0"/>
        </a:p>
      </dgm:t>
    </dgm:pt>
    <dgm:pt modelId="{D31BC25F-F143-415D-9D6C-336C2D449A07}" type="parTrans" cxnId="{C0FFE872-EFC3-4AEE-9877-558B940744B6}">
      <dgm:prSet/>
      <dgm:spPr/>
      <dgm:t>
        <a:bodyPr/>
        <a:lstStyle/>
        <a:p>
          <a:endParaRPr lang="nl-NL"/>
        </a:p>
      </dgm:t>
    </dgm:pt>
    <dgm:pt modelId="{D3E38ACF-1ADD-4CA3-A97B-17BB89E00C8A}" type="sibTrans" cxnId="{C0FFE872-EFC3-4AEE-9877-558B940744B6}">
      <dgm:prSet/>
      <dgm:spPr/>
      <dgm:t>
        <a:bodyPr/>
        <a:lstStyle/>
        <a:p>
          <a:endParaRPr lang="nl-NL"/>
        </a:p>
      </dgm:t>
    </dgm:pt>
    <dgm:pt modelId="{37D1320E-FAE8-4DE3-996B-9028A831ECF0}">
      <dgm:prSet/>
      <dgm:spPr/>
      <dgm:t>
        <a:bodyPr/>
        <a:lstStyle/>
        <a:p>
          <a:pPr rtl="0"/>
          <a:r>
            <a:rPr lang="nl-NL" dirty="0" smtClean="0"/>
            <a:t>Actiefase: 1 milliseconde</a:t>
          </a:r>
          <a:endParaRPr lang="nl-NL" dirty="0"/>
        </a:p>
      </dgm:t>
    </dgm:pt>
    <dgm:pt modelId="{4412DB0A-8C3C-412F-AED9-36D0B2167B9B}" type="parTrans" cxnId="{104EE6CE-DF51-49D8-95EE-969F38DA7983}">
      <dgm:prSet/>
      <dgm:spPr/>
      <dgm:t>
        <a:bodyPr/>
        <a:lstStyle/>
        <a:p>
          <a:endParaRPr lang="nl-NL"/>
        </a:p>
      </dgm:t>
    </dgm:pt>
    <dgm:pt modelId="{54C9B5B8-0C6A-4890-A947-E7275A514F76}" type="sibTrans" cxnId="{104EE6CE-DF51-49D8-95EE-969F38DA7983}">
      <dgm:prSet/>
      <dgm:spPr/>
      <dgm:t>
        <a:bodyPr/>
        <a:lstStyle/>
        <a:p>
          <a:endParaRPr lang="nl-NL"/>
        </a:p>
      </dgm:t>
    </dgm:pt>
    <dgm:pt modelId="{51EF57F5-0E1D-4EFA-A37F-65B5F0BBB374}">
      <dgm:prSet/>
      <dgm:spPr/>
      <dgm:t>
        <a:bodyPr/>
        <a:lstStyle/>
        <a:p>
          <a:pPr rtl="0"/>
          <a:r>
            <a:rPr lang="nl-NL" dirty="0" smtClean="0"/>
            <a:t>Herstelfase:  geen geleiding impulsen </a:t>
          </a:r>
          <a:endParaRPr lang="nl-NL" dirty="0"/>
        </a:p>
      </dgm:t>
    </dgm:pt>
    <dgm:pt modelId="{EF697D7E-E291-4DD4-8AA1-258D68A777F3}" type="parTrans" cxnId="{469D73C1-AEF6-4356-B970-5BCDE6E14CBF}">
      <dgm:prSet/>
      <dgm:spPr/>
      <dgm:t>
        <a:bodyPr/>
        <a:lstStyle/>
        <a:p>
          <a:endParaRPr lang="nl-NL"/>
        </a:p>
      </dgm:t>
    </dgm:pt>
    <dgm:pt modelId="{B656F127-52C2-42B3-AB1A-3141AE407AD5}" type="sibTrans" cxnId="{469D73C1-AEF6-4356-B970-5BCDE6E14CBF}">
      <dgm:prSet/>
      <dgm:spPr/>
      <dgm:t>
        <a:bodyPr/>
        <a:lstStyle/>
        <a:p>
          <a:endParaRPr lang="nl-NL"/>
        </a:p>
      </dgm:t>
    </dgm:pt>
    <dgm:pt modelId="{AB995263-5EEE-47DF-A0E4-1593066A038D}">
      <dgm:prSet/>
      <dgm:spPr/>
      <dgm:t>
        <a:bodyPr/>
        <a:lstStyle/>
        <a:p>
          <a:pPr rtl="0"/>
          <a:r>
            <a:rPr lang="nl-NL" dirty="0" smtClean="0"/>
            <a:t>Herstelfase: 1 milliseconde</a:t>
          </a:r>
          <a:endParaRPr lang="nl-NL" dirty="0"/>
        </a:p>
      </dgm:t>
    </dgm:pt>
    <dgm:pt modelId="{7A19758A-8F54-43D7-9D6D-BBB827DAA2C7}" type="parTrans" cxnId="{53A28CE7-DB31-44CE-898B-688DEEB1FF9A}">
      <dgm:prSet/>
      <dgm:spPr/>
      <dgm:t>
        <a:bodyPr/>
        <a:lstStyle/>
        <a:p>
          <a:endParaRPr lang="nl-NL"/>
        </a:p>
      </dgm:t>
    </dgm:pt>
    <dgm:pt modelId="{931B88C1-600C-4A8E-869D-1705D6027ED9}" type="sibTrans" cxnId="{53A28CE7-DB31-44CE-898B-688DEEB1FF9A}">
      <dgm:prSet/>
      <dgm:spPr/>
      <dgm:t>
        <a:bodyPr/>
        <a:lstStyle/>
        <a:p>
          <a:endParaRPr lang="nl-NL"/>
        </a:p>
      </dgm:t>
    </dgm:pt>
    <dgm:pt modelId="{8468FB03-3B10-4150-8043-D005802CAE45}">
      <dgm:prSet/>
      <dgm:spPr/>
      <dgm:t>
        <a:bodyPr/>
        <a:lstStyle/>
        <a:p>
          <a:pPr rtl="0"/>
          <a:r>
            <a:rPr lang="nl-NL" dirty="0" smtClean="0"/>
            <a:t>Herstelfase: buiten + en binnen -</a:t>
          </a:r>
          <a:endParaRPr lang="nl-NL" dirty="0"/>
        </a:p>
      </dgm:t>
    </dgm:pt>
    <dgm:pt modelId="{1901C48B-A516-4374-A71F-945D27BAE832}" type="parTrans" cxnId="{2AEA46E9-CAF0-44D1-BB01-EA00E55687C2}">
      <dgm:prSet/>
      <dgm:spPr/>
      <dgm:t>
        <a:bodyPr/>
        <a:lstStyle/>
        <a:p>
          <a:endParaRPr lang="nl-NL"/>
        </a:p>
      </dgm:t>
    </dgm:pt>
    <dgm:pt modelId="{1190EBDD-FF04-49E5-A718-CF0490976BA2}" type="sibTrans" cxnId="{2AEA46E9-CAF0-44D1-BB01-EA00E55687C2}">
      <dgm:prSet/>
      <dgm:spPr/>
      <dgm:t>
        <a:bodyPr/>
        <a:lstStyle/>
        <a:p>
          <a:endParaRPr lang="nl-NL"/>
        </a:p>
      </dgm:t>
    </dgm:pt>
    <dgm:pt modelId="{90702F26-BFC7-4F60-A26C-68D710F545DE}" type="pres">
      <dgm:prSet presAssocID="{D7F44448-ED7E-4036-A6DF-BDE6B0C9E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146AB51-F094-49C3-966D-204BD525A1CC}" type="pres">
      <dgm:prSet presAssocID="{738D2D9B-3AD2-4BC8-AF84-F7A60743FDE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FA9EB0A-2D5A-42E1-B91A-A29CD424F122}" type="pres">
      <dgm:prSet presAssocID="{6BD24735-0A59-45A0-9569-A43DF361DB2C}" presName="spacer" presStyleCnt="0"/>
      <dgm:spPr/>
    </dgm:pt>
    <dgm:pt modelId="{3E967E62-655A-42A8-BD4F-6B7D9A7B3752}" type="pres">
      <dgm:prSet presAssocID="{43D5B470-250B-4392-A33B-D9B9C7CA1FC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8E1D80-E411-46CF-BA23-EE7CC755866B}" type="pres">
      <dgm:prSet presAssocID="{D3E38ACF-1ADD-4CA3-A97B-17BB89E00C8A}" presName="spacer" presStyleCnt="0"/>
      <dgm:spPr/>
    </dgm:pt>
    <dgm:pt modelId="{EBEF0920-ACB5-4B93-A952-1C86CB520B73}" type="pres">
      <dgm:prSet presAssocID="{37D1320E-FAE8-4DE3-996B-9028A831EC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A84F83B-D87D-454B-A422-2D8BCE5F1D29}" type="pres">
      <dgm:prSet presAssocID="{54C9B5B8-0C6A-4890-A947-E7275A514F76}" presName="spacer" presStyleCnt="0"/>
      <dgm:spPr/>
    </dgm:pt>
    <dgm:pt modelId="{FAF8FE80-99ED-494D-9C6E-C0000AC81B78}" type="pres">
      <dgm:prSet presAssocID="{51EF57F5-0E1D-4EFA-A37F-65B5F0BBB37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D74557-8E9F-4DE7-B571-84B205191C5D}" type="pres">
      <dgm:prSet presAssocID="{B656F127-52C2-42B3-AB1A-3141AE407AD5}" presName="spacer" presStyleCnt="0"/>
      <dgm:spPr/>
    </dgm:pt>
    <dgm:pt modelId="{0DF0C130-8CEB-44A5-BD38-619C4F62C80D}" type="pres">
      <dgm:prSet presAssocID="{AB995263-5EEE-47DF-A0E4-1593066A038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6DB2AD-A2FB-4396-BED2-A8872827AD10}" type="pres">
      <dgm:prSet presAssocID="{931B88C1-600C-4A8E-869D-1705D6027ED9}" presName="spacer" presStyleCnt="0"/>
      <dgm:spPr/>
    </dgm:pt>
    <dgm:pt modelId="{6CC5BB24-C814-434B-A945-4919DA78EC49}" type="pres">
      <dgm:prSet presAssocID="{8468FB03-3B10-4150-8043-D005802CAE4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69D73C1-AEF6-4356-B970-5BCDE6E14CBF}" srcId="{D7F44448-ED7E-4036-A6DF-BDE6B0C9E8B7}" destId="{51EF57F5-0E1D-4EFA-A37F-65B5F0BBB374}" srcOrd="3" destOrd="0" parTransId="{EF697D7E-E291-4DD4-8AA1-258D68A777F3}" sibTransId="{B656F127-52C2-42B3-AB1A-3141AE407AD5}"/>
    <dgm:cxn modelId="{2AEA46E9-CAF0-44D1-BB01-EA00E55687C2}" srcId="{D7F44448-ED7E-4036-A6DF-BDE6B0C9E8B7}" destId="{8468FB03-3B10-4150-8043-D005802CAE45}" srcOrd="5" destOrd="0" parTransId="{1901C48B-A516-4374-A71F-945D27BAE832}" sibTransId="{1190EBDD-FF04-49E5-A718-CF0490976BA2}"/>
    <dgm:cxn modelId="{53A28CE7-DB31-44CE-898B-688DEEB1FF9A}" srcId="{D7F44448-ED7E-4036-A6DF-BDE6B0C9E8B7}" destId="{AB995263-5EEE-47DF-A0E4-1593066A038D}" srcOrd="4" destOrd="0" parTransId="{7A19758A-8F54-43D7-9D6D-BBB827DAA2C7}" sibTransId="{931B88C1-600C-4A8E-869D-1705D6027ED9}"/>
    <dgm:cxn modelId="{0BC29710-3CDA-4D58-BA04-75E3B4D9FA27}" srcId="{D7F44448-ED7E-4036-A6DF-BDE6B0C9E8B7}" destId="{738D2D9B-3AD2-4BC8-AF84-F7A60743FDE8}" srcOrd="0" destOrd="0" parTransId="{ECEE714C-CDB6-4E93-B51A-9C915CA980FB}" sibTransId="{6BD24735-0A59-45A0-9569-A43DF361DB2C}"/>
    <dgm:cxn modelId="{104EE6CE-DF51-49D8-95EE-969F38DA7983}" srcId="{D7F44448-ED7E-4036-A6DF-BDE6B0C9E8B7}" destId="{37D1320E-FAE8-4DE3-996B-9028A831ECF0}" srcOrd="2" destOrd="0" parTransId="{4412DB0A-8C3C-412F-AED9-36D0B2167B9B}" sibTransId="{54C9B5B8-0C6A-4890-A947-E7275A514F76}"/>
    <dgm:cxn modelId="{58614B33-F523-4C7D-858E-FE72E7139E3B}" type="presOf" srcId="{51EF57F5-0E1D-4EFA-A37F-65B5F0BBB374}" destId="{FAF8FE80-99ED-494D-9C6E-C0000AC81B78}" srcOrd="0" destOrd="0" presId="urn:microsoft.com/office/officeart/2005/8/layout/vList2"/>
    <dgm:cxn modelId="{572C877B-17F2-432E-AAC4-724BAF766550}" type="presOf" srcId="{D7F44448-ED7E-4036-A6DF-BDE6B0C9E8B7}" destId="{90702F26-BFC7-4F60-A26C-68D710F545DE}" srcOrd="0" destOrd="0" presId="urn:microsoft.com/office/officeart/2005/8/layout/vList2"/>
    <dgm:cxn modelId="{C0FFE872-EFC3-4AEE-9877-558B940744B6}" srcId="{D7F44448-ED7E-4036-A6DF-BDE6B0C9E8B7}" destId="{43D5B470-250B-4392-A33B-D9B9C7CA1FCA}" srcOrd="1" destOrd="0" parTransId="{D31BC25F-F143-415D-9D6C-336C2D449A07}" sibTransId="{D3E38ACF-1ADD-4CA3-A97B-17BB89E00C8A}"/>
    <dgm:cxn modelId="{B72104D4-CEE8-4016-BC7B-B2A41C5F1623}" type="presOf" srcId="{738D2D9B-3AD2-4BC8-AF84-F7A60743FDE8}" destId="{1146AB51-F094-49C3-966D-204BD525A1CC}" srcOrd="0" destOrd="0" presId="urn:microsoft.com/office/officeart/2005/8/layout/vList2"/>
    <dgm:cxn modelId="{6559C3E1-C6C9-4558-8D98-1E78EB927E7E}" type="presOf" srcId="{37D1320E-FAE8-4DE3-996B-9028A831ECF0}" destId="{EBEF0920-ACB5-4B93-A952-1C86CB520B73}" srcOrd="0" destOrd="0" presId="urn:microsoft.com/office/officeart/2005/8/layout/vList2"/>
    <dgm:cxn modelId="{0C55340F-D5E5-4F5A-A118-69C53BEB191D}" type="presOf" srcId="{43D5B470-250B-4392-A33B-D9B9C7CA1FCA}" destId="{3E967E62-655A-42A8-BD4F-6B7D9A7B3752}" srcOrd="0" destOrd="0" presId="urn:microsoft.com/office/officeart/2005/8/layout/vList2"/>
    <dgm:cxn modelId="{E1BEA907-F588-4C32-A3D3-6E4693DBCAB0}" type="presOf" srcId="{AB995263-5EEE-47DF-A0E4-1593066A038D}" destId="{0DF0C130-8CEB-44A5-BD38-619C4F62C80D}" srcOrd="0" destOrd="0" presId="urn:microsoft.com/office/officeart/2005/8/layout/vList2"/>
    <dgm:cxn modelId="{F68E4C0E-F60B-42CC-86B4-265C34EF333F}" type="presOf" srcId="{8468FB03-3B10-4150-8043-D005802CAE45}" destId="{6CC5BB24-C814-434B-A945-4919DA78EC49}" srcOrd="0" destOrd="0" presId="urn:microsoft.com/office/officeart/2005/8/layout/vList2"/>
    <dgm:cxn modelId="{B1F09184-65DC-4C8D-8357-697976B2E077}" type="presParOf" srcId="{90702F26-BFC7-4F60-A26C-68D710F545DE}" destId="{1146AB51-F094-49C3-966D-204BD525A1CC}" srcOrd="0" destOrd="0" presId="urn:microsoft.com/office/officeart/2005/8/layout/vList2"/>
    <dgm:cxn modelId="{3ED008FE-6324-4AFC-B66B-E2EFE949A605}" type="presParOf" srcId="{90702F26-BFC7-4F60-A26C-68D710F545DE}" destId="{CFA9EB0A-2D5A-42E1-B91A-A29CD424F122}" srcOrd="1" destOrd="0" presId="urn:microsoft.com/office/officeart/2005/8/layout/vList2"/>
    <dgm:cxn modelId="{E689C56F-3838-4801-8FA6-EBCCF305D09A}" type="presParOf" srcId="{90702F26-BFC7-4F60-A26C-68D710F545DE}" destId="{3E967E62-655A-42A8-BD4F-6B7D9A7B3752}" srcOrd="2" destOrd="0" presId="urn:microsoft.com/office/officeart/2005/8/layout/vList2"/>
    <dgm:cxn modelId="{184F0ACB-DB75-40DA-8429-0D6F2A738ACC}" type="presParOf" srcId="{90702F26-BFC7-4F60-A26C-68D710F545DE}" destId="{E88E1D80-E411-46CF-BA23-EE7CC755866B}" srcOrd="3" destOrd="0" presId="urn:microsoft.com/office/officeart/2005/8/layout/vList2"/>
    <dgm:cxn modelId="{5BC4D855-8816-4D6D-9B63-C25A8EE48452}" type="presParOf" srcId="{90702F26-BFC7-4F60-A26C-68D710F545DE}" destId="{EBEF0920-ACB5-4B93-A952-1C86CB520B73}" srcOrd="4" destOrd="0" presId="urn:microsoft.com/office/officeart/2005/8/layout/vList2"/>
    <dgm:cxn modelId="{A6218EF5-C55C-470F-B561-0A9A064972F0}" type="presParOf" srcId="{90702F26-BFC7-4F60-A26C-68D710F545DE}" destId="{4A84F83B-D87D-454B-A422-2D8BCE5F1D29}" srcOrd="5" destOrd="0" presId="urn:microsoft.com/office/officeart/2005/8/layout/vList2"/>
    <dgm:cxn modelId="{AD73E257-7D25-4822-AF30-971A747A616B}" type="presParOf" srcId="{90702F26-BFC7-4F60-A26C-68D710F545DE}" destId="{FAF8FE80-99ED-494D-9C6E-C0000AC81B78}" srcOrd="6" destOrd="0" presId="urn:microsoft.com/office/officeart/2005/8/layout/vList2"/>
    <dgm:cxn modelId="{7507B9B9-D155-4467-A748-A577CB39C24E}" type="presParOf" srcId="{90702F26-BFC7-4F60-A26C-68D710F545DE}" destId="{6ED74557-8E9F-4DE7-B571-84B205191C5D}" srcOrd="7" destOrd="0" presId="urn:microsoft.com/office/officeart/2005/8/layout/vList2"/>
    <dgm:cxn modelId="{B6252324-47E3-4454-82F0-D062165D0852}" type="presParOf" srcId="{90702F26-BFC7-4F60-A26C-68D710F545DE}" destId="{0DF0C130-8CEB-44A5-BD38-619C4F62C80D}" srcOrd="8" destOrd="0" presId="urn:microsoft.com/office/officeart/2005/8/layout/vList2"/>
    <dgm:cxn modelId="{34C499A9-D683-4EAC-85BD-FF69F3A6F7E4}" type="presParOf" srcId="{90702F26-BFC7-4F60-A26C-68D710F545DE}" destId="{086DB2AD-A2FB-4396-BED2-A8872827AD10}" srcOrd="9" destOrd="0" presId="urn:microsoft.com/office/officeart/2005/8/layout/vList2"/>
    <dgm:cxn modelId="{AF9817B4-A44D-4974-A9E4-F7D0D836EFEA}" type="presParOf" srcId="{90702F26-BFC7-4F60-A26C-68D710F545DE}" destId="{6CC5BB24-C814-434B-A945-4919DA78EC4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826E7D-BEB3-49F5-AAFD-0F5FB67C57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E4932238-A0E8-40A0-94AD-A923B61BF9C1}">
      <dgm:prSet/>
      <dgm:spPr/>
      <dgm:t>
        <a:bodyPr/>
        <a:lstStyle/>
        <a:p>
          <a:pPr algn="ctr" rtl="0"/>
          <a:r>
            <a:rPr lang="nl-NL" dirty="0" smtClean="0"/>
            <a:t>Impulssterkte</a:t>
          </a:r>
          <a:endParaRPr lang="nl-NL" dirty="0"/>
        </a:p>
      </dgm:t>
    </dgm:pt>
    <dgm:pt modelId="{9521C1A4-96A5-4939-92B8-331D2280F4AB}" type="parTrans" cxnId="{B0F18E28-132B-4962-AEE8-9FD25F072A01}">
      <dgm:prSet/>
      <dgm:spPr/>
      <dgm:t>
        <a:bodyPr/>
        <a:lstStyle/>
        <a:p>
          <a:endParaRPr lang="nl-NL"/>
        </a:p>
      </dgm:t>
    </dgm:pt>
    <dgm:pt modelId="{35648BA1-9512-4705-8F91-E55C7A956031}" type="sibTrans" cxnId="{B0F18E28-132B-4962-AEE8-9FD25F072A01}">
      <dgm:prSet/>
      <dgm:spPr/>
      <dgm:t>
        <a:bodyPr/>
        <a:lstStyle/>
        <a:p>
          <a:endParaRPr lang="nl-NL"/>
        </a:p>
      </dgm:t>
    </dgm:pt>
    <dgm:pt modelId="{D957BEDE-DF96-4D5A-9740-DD114EA0EEB6}" type="pres">
      <dgm:prSet presAssocID="{19826E7D-BEB3-49F5-AAFD-0F5FB67C57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37E57D4-D4BD-4397-95B7-0846DE6A339E}" type="pres">
      <dgm:prSet presAssocID="{E4932238-A0E8-40A0-94AD-A923B61BF9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DFB8432-1C92-4E57-961F-CDFD22D00B8D}" type="presOf" srcId="{19826E7D-BEB3-49F5-AAFD-0F5FB67C5729}" destId="{D957BEDE-DF96-4D5A-9740-DD114EA0EEB6}" srcOrd="0" destOrd="0" presId="urn:microsoft.com/office/officeart/2005/8/layout/vList2"/>
    <dgm:cxn modelId="{B0F18E28-132B-4962-AEE8-9FD25F072A01}" srcId="{19826E7D-BEB3-49F5-AAFD-0F5FB67C5729}" destId="{E4932238-A0E8-40A0-94AD-A923B61BF9C1}" srcOrd="0" destOrd="0" parTransId="{9521C1A4-96A5-4939-92B8-331D2280F4AB}" sibTransId="{35648BA1-9512-4705-8F91-E55C7A956031}"/>
    <dgm:cxn modelId="{FEBBAB49-605A-493E-B9B7-0213425671E4}" type="presOf" srcId="{E4932238-A0E8-40A0-94AD-A923B61BF9C1}" destId="{937E57D4-D4BD-4397-95B7-0846DE6A339E}" srcOrd="0" destOrd="0" presId="urn:microsoft.com/office/officeart/2005/8/layout/vList2"/>
    <dgm:cxn modelId="{B9033D56-1C0D-4AB8-9281-17609106F730}" type="presParOf" srcId="{D957BEDE-DF96-4D5A-9740-DD114EA0EEB6}" destId="{937E57D4-D4BD-4397-95B7-0846DE6A33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379EE-30AE-449B-B5A8-A5AA591CFD12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9FE16172-1483-4FA4-9E42-ADA552B34690}">
      <dgm:prSet/>
      <dgm:spPr/>
      <dgm:t>
        <a:bodyPr/>
        <a:lstStyle/>
        <a:p>
          <a:pPr algn="ctr" rtl="0"/>
          <a:r>
            <a:rPr lang="nl-NL" dirty="0" smtClean="0"/>
            <a:t>Definitie: grootte van verandering die optreedt in de elektrische lading van het celmembraan</a:t>
          </a:r>
          <a:endParaRPr lang="nl-NL" dirty="0"/>
        </a:p>
      </dgm:t>
    </dgm:pt>
    <dgm:pt modelId="{B1D64FFA-549E-4F74-954C-32AEBECB9466}" type="parTrans" cxnId="{D39129D9-1D8E-470E-BD05-4CB9A9FAEB83}">
      <dgm:prSet/>
      <dgm:spPr/>
      <dgm:t>
        <a:bodyPr/>
        <a:lstStyle/>
        <a:p>
          <a:pPr algn="ctr"/>
          <a:endParaRPr lang="nl-NL"/>
        </a:p>
      </dgm:t>
    </dgm:pt>
    <dgm:pt modelId="{98E10004-3FF0-44FA-BEE2-25C46ABFA2D7}" type="sibTrans" cxnId="{D39129D9-1D8E-470E-BD05-4CB9A9FAEB83}">
      <dgm:prSet/>
      <dgm:spPr/>
      <dgm:t>
        <a:bodyPr/>
        <a:lstStyle/>
        <a:p>
          <a:pPr algn="ctr"/>
          <a:endParaRPr lang="nl-NL"/>
        </a:p>
      </dgm:t>
    </dgm:pt>
    <dgm:pt modelId="{FC19E30E-14EE-4E56-8346-AEC46ABCAA7A}">
      <dgm:prSet/>
      <dgm:spPr/>
      <dgm:t>
        <a:bodyPr/>
        <a:lstStyle/>
        <a:p>
          <a:pPr algn="ctr" rtl="0"/>
          <a:r>
            <a:rPr lang="nl-NL" dirty="0" smtClean="0"/>
            <a:t>Mens: impulssterkte is voor alle zenuwcellen gelijk</a:t>
          </a:r>
          <a:endParaRPr lang="nl-NL" dirty="0"/>
        </a:p>
      </dgm:t>
    </dgm:pt>
    <dgm:pt modelId="{7F3650D3-A4E2-4CA2-B4F0-AF94CBB2771D}" type="parTrans" cxnId="{44D5E60D-F7CD-4854-ABBB-81BDD2DA9230}">
      <dgm:prSet/>
      <dgm:spPr/>
      <dgm:t>
        <a:bodyPr/>
        <a:lstStyle/>
        <a:p>
          <a:pPr algn="ctr"/>
          <a:endParaRPr lang="nl-NL"/>
        </a:p>
      </dgm:t>
    </dgm:pt>
    <dgm:pt modelId="{1C41D69E-AAE6-4E93-975C-97A52D8BAC03}" type="sibTrans" cxnId="{44D5E60D-F7CD-4854-ABBB-81BDD2DA9230}">
      <dgm:prSet/>
      <dgm:spPr/>
      <dgm:t>
        <a:bodyPr/>
        <a:lstStyle/>
        <a:p>
          <a:pPr algn="ctr"/>
          <a:endParaRPr lang="nl-NL"/>
        </a:p>
      </dgm:t>
    </dgm:pt>
    <dgm:pt modelId="{948DB7AC-5921-4949-801A-7F9CD6DB9211}" type="pres">
      <dgm:prSet presAssocID="{5E9379EE-30AE-449B-B5A8-A5AA591CFD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87D690F-9A46-42F9-A2F8-BF9A0446F302}" type="pres">
      <dgm:prSet presAssocID="{9FE16172-1483-4FA4-9E42-ADA552B346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145500-843E-432C-9E64-E578CA3394DE}" type="pres">
      <dgm:prSet presAssocID="{98E10004-3FF0-44FA-BEE2-25C46ABFA2D7}" presName="spacer" presStyleCnt="0"/>
      <dgm:spPr/>
    </dgm:pt>
    <dgm:pt modelId="{BEE6D530-C332-4A88-960F-51035AF0A820}" type="pres">
      <dgm:prSet presAssocID="{FC19E30E-14EE-4E56-8346-AEC46ABCAA7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39129D9-1D8E-470E-BD05-4CB9A9FAEB83}" srcId="{5E9379EE-30AE-449B-B5A8-A5AA591CFD12}" destId="{9FE16172-1483-4FA4-9E42-ADA552B34690}" srcOrd="0" destOrd="0" parTransId="{B1D64FFA-549E-4F74-954C-32AEBECB9466}" sibTransId="{98E10004-3FF0-44FA-BEE2-25C46ABFA2D7}"/>
    <dgm:cxn modelId="{E20BAB30-E039-4F87-924E-C8E6F798B9A1}" type="presOf" srcId="{5E9379EE-30AE-449B-B5A8-A5AA591CFD12}" destId="{948DB7AC-5921-4949-801A-7F9CD6DB9211}" srcOrd="0" destOrd="0" presId="urn:microsoft.com/office/officeart/2005/8/layout/vList2"/>
    <dgm:cxn modelId="{5070DF81-7DFC-4179-A608-2CEC9E48FDCF}" type="presOf" srcId="{9FE16172-1483-4FA4-9E42-ADA552B34690}" destId="{087D690F-9A46-42F9-A2F8-BF9A0446F302}" srcOrd="0" destOrd="0" presId="urn:microsoft.com/office/officeart/2005/8/layout/vList2"/>
    <dgm:cxn modelId="{44D5E60D-F7CD-4854-ABBB-81BDD2DA9230}" srcId="{5E9379EE-30AE-449B-B5A8-A5AA591CFD12}" destId="{FC19E30E-14EE-4E56-8346-AEC46ABCAA7A}" srcOrd="1" destOrd="0" parTransId="{7F3650D3-A4E2-4CA2-B4F0-AF94CBB2771D}" sibTransId="{1C41D69E-AAE6-4E93-975C-97A52D8BAC03}"/>
    <dgm:cxn modelId="{38946D41-6A93-46CB-B54C-6D2D21E9232A}" type="presOf" srcId="{FC19E30E-14EE-4E56-8346-AEC46ABCAA7A}" destId="{BEE6D530-C332-4A88-960F-51035AF0A820}" srcOrd="0" destOrd="0" presId="urn:microsoft.com/office/officeart/2005/8/layout/vList2"/>
    <dgm:cxn modelId="{56E13A92-C5AA-4415-8BAD-E9AA5C885190}" type="presParOf" srcId="{948DB7AC-5921-4949-801A-7F9CD6DB9211}" destId="{087D690F-9A46-42F9-A2F8-BF9A0446F302}" srcOrd="0" destOrd="0" presId="urn:microsoft.com/office/officeart/2005/8/layout/vList2"/>
    <dgm:cxn modelId="{0893D266-95FD-4351-93F4-32C1B10038E2}" type="presParOf" srcId="{948DB7AC-5921-4949-801A-7F9CD6DB9211}" destId="{20145500-843E-432C-9E64-E578CA3394DE}" srcOrd="1" destOrd="0" presId="urn:microsoft.com/office/officeart/2005/8/layout/vList2"/>
    <dgm:cxn modelId="{37F48172-E89C-4D10-B6AD-11116D6DEAE9}" type="presParOf" srcId="{948DB7AC-5921-4949-801A-7F9CD6DB9211}" destId="{BEE6D530-C332-4A88-960F-51035AF0A8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C63FDF-D8AC-4180-A8E5-92F4C832CB5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F32076D5-3925-47C9-8760-33B27F4FA57E}">
      <dgm:prSet/>
      <dgm:spPr/>
      <dgm:t>
        <a:bodyPr/>
        <a:lstStyle/>
        <a:p>
          <a:pPr algn="ctr" rtl="0"/>
          <a:r>
            <a:rPr lang="nl-NL" dirty="0" smtClean="0"/>
            <a:t>Impulsfrequentie</a:t>
          </a:r>
          <a:endParaRPr lang="nl-NL" dirty="0"/>
        </a:p>
      </dgm:t>
    </dgm:pt>
    <dgm:pt modelId="{85255C14-B4B3-4909-8976-DA7D0AFFFA41}" type="parTrans" cxnId="{A0447539-48BA-42B2-8B49-2C3C9B077B61}">
      <dgm:prSet/>
      <dgm:spPr/>
      <dgm:t>
        <a:bodyPr/>
        <a:lstStyle/>
        <a:p>
          <a:pPr algn="ctr"/>
          <a:endParaRPr lang="nl-NL"/>
        </a:p>
      </dgm:t>
    </dgm:pt>
    <dgm:pt modelId="{D9CCAD9B-D1CA-4246-853C-F08B4B07717F}" type="sibTrans" cxnId="{A0447539-48BA-42B2-8B49-2C3C9B077B61}">
      <dgm:prSet/>
      <dgm:spPr/>
      <dgm:t>
        <a:bodyPr/>
        <a:lstStyle/>
        <a:p>
          <a:pPr algn="ctr"/>
          <a:endParaRPr lang="nl-NL"/>
        </a:p>
      </dgm:t>
    </dgm:pt>
    <dgm:pt modelId="{D3A4FA11-56C5-4CC3-82F8-1738456080B8}" type="pres">
      <dgm:prSet presAssocID="{C7C63FDF-D8AC-4180-A8E5-92F4C832CB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967CC11-5F37-47FF-8468-03C22CDAE489}" type="pres">
      <dgm:prSet presAssocID="{F32076D5-3925-47C9-8760-33B27F4FA5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067053A-29B7-4B71-93E3-A7C060C5A179}" type="presOf" srcId="{F32076D5-3925-47C9-8760-33B27F4FA57E}" destId="{2967CC11-5F37-47FF-8468-03C22CDAE489}" srcOrd="0" destOrd="0" presId="urn:microsoft.com/office/officeart/2005/8/layout/vList2"/>
    <dgm:cxn modelId="{A0447539-48BA-42B2-8B49-2C3C9B077B61}" srcId="{C7C63FDF-D8AC-4180-A8E5-92F4C832CB56}" destId="{F32076D5-3925-47C9-8760-33B27F4FA57E}" srcOrd="0" destOrd="0" parTransId="{85255C14-B4B3-4909-8976-DA7D0AFFFA41}" sibTransId="{D9CCAD9B-D1CA-4246-853C-F08B4B07717F}"/>
    <dgm:cxn modelId="{9D30A808-1E03-46E9-854D-F0BC94BC19F8}" type="presOf" srcId="{C7C63FDF-D8AC-4180-A8E5-92F4C832CB56}" destId="{D3A4FA11-56C5-4CC3-82F8-1738456080B8}" srcOrd="0" destOrd="0" presId="urn:microsoft.com/office/officeart/2005/8/layout/vList2"/>
    <dgm:cxn modelId="{06282C32-F983-4BDC-BC70-C85BDE8C1E7A}" type="presParOf" srcId="{D3A4FA11-56C5-4CC3-82F8-1738456080B8}" destId="{2967CC11-5F37-47FF-8468-03C22CDAE4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0723F1-EF49-49EA-9252-A18FB66AEDD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5B073F5A-27EF-4731-9A0D-A9C6236824B8}">
      <dgm:prSet/>
      <dgm:spPr/>
      <dgm:t>
        <a:bodyPr/>
        <a:lstStyle/>
        <a:p>
          <a:pPr algn="ctr" rtl="0"/>
          <a:r>
            <a:rPr lang="nl-NL" dirty="0" smtClean="0"/>
            <a:t>Definitie: het aantal impulsen in een zenuwcel per tijdseenheid</a:t>
          </a:r>
          <a:endParaRPr lang="nl-NL" dirty="0"/>
        </a:p>
      </dgm:t>
    </dgm:pt>
    <dgm:pt modelId="{9F307F6B-DED7-40AE-B5A8-27DC68651E09}" type="parTrans" cxnId="{AC9B2DA9-5059-4ECE-87E6-A07537F46E3B}">
      <dgm:prSet/>
      <dgm:spPr/>
      <dgm:t>
        <a:bodyPr/>
        <a:lstStyle/>
        <a:p>
          <a:pPr algn="ctr"/>
          <a:endParaRPr lang="nl-NL"/>
        </a:p>
      </dgm:t>
    </dgm:pt>
    <dgm:pt modelId="{EF911BC6-428A-4D14-91CE-3B5F88E673F4}" type="sibTrans" cxnId="{AC9B2DA9-5059-4ECE-87E6-A07537F46E3B}">
      <dgm:prSet/>
      <dgm:spPr/>
      <dgm:t>
        <a:bodyPr/>
        <a:lstStyle/>
        <a:p>
          <a:pPr algn="ctr"/>
          <a:endParaRPr lang="nl-NL"/>
        </a:p>
      </dgm:t>
    </dgm:pt>
    <dgm:pt modelId="{54D92051-2685-4A95-94E6-7B41E4939635}">
      <dgm:prSet/>
      <dgm:spPr/>
      <dgm:t>
        <a:bodyPr/>
        <a:lstStyle/>
        <a:p>
          <a:pPr algn="ctr" rtl="0"/>
          <a:r>
            <a:rPr lang="nl-NL" dirty="0" smtClean="0"/>
            <a:t>Hard geluid: hoge impulsfrequentie</a:t>
          </a:r>
          <a:endParaRPr lang="nl-NL" dirty="0"/>
        </a:p>
      </dgm:t>
    </dgm:pt>
    <dgm:pt modelId="{306202BD-7CD4-42E6-93A2-11E7E9C81C6C}" type="parTrans" cxnId="{FA63CCF8-C1E1-435C-B0DF-6B1C189E66CB}">
      <dgm:prSet/>
      <dgm:spPr/>
      <dgm:t>
        <a:bodyPr/>
        <a:lstStyle/>
        <a:p>
          <a:pPr algn="ctr"/>
          <a:endParaRPr lang="nl-NL"/>
        </a:p>
      </dgm:t>
    </dgm:pt>
    <dgm:pt modelId="{C0BA629C-7CE6-403A-8BF4-71A1157ED2AC}" type="sibTrans" cxnId="{FA63CCF8-C1E1-435C-B0DF-6B1C189E66CB}">
      <dgm:prSet/>
      <dgm:spPr/>
      <dgm:t>
        <a:bodyPr/>
        <a:lstStyle/>
        <a:p>
          <a:pPr algn="ctr"/>
          <a:endParaRPr lang="nl-NL"/>
        </a:p>
      </dgm:t>
    </dgm:pt>
    <dgm:pt modelId="{0914F24C-C102-4007-94C3-95D4DEC3DAC6}">
      <dgm:prSet/>
      <dgm:spPr/>
      <dgm:t>
        <a:bodyPr/>
        <a:lstStyle/>
        <a:p>
          <a:pPr algn="ctr" rtl="0"/>
          <a:r>
            <a:rPr lang="nl-NL" dirty="0" smtClean="0"/>
            <a:t>Motorische zenuw met hoge impulsfrequentie: spieren werken hard</a:t>
          </a:r>
          <a:endParaRPr lang="nl-NL" dirty="0"/>
        </a:p>
      </dgm:t>
    </dgm:pt>
    <dgm:pt modelId="{711F08B7-20A0-49C5-8526-535B2D972E02}" type="parTrans" cxnId="{24F8C970-310D-4FD1-BB96-DF95240684B3}">
      <dgm:prSet/>
      <dgm:spPr/>
      <dgm:t>
        <a:bodyPr/>
        <a:lstStyle/>
        <a:p>
          <a:pPr algn="ctr"/>
          <a:endParaRPr lang="nl-NL"/>
        </a:p>
      </dgm:t>
    </dgm:pt>
    <dgm:pt modelId="{715785AA-2914-4DBA-805C-222B14B8E2DB}" type="sibTrans" cxnId="{24F8C970-310D-4FD1-BB96-DF95240684B3}">
      <dgm:prSet/>
      <dgm:spPr/>
      <dgm:t>
        <a:bodyPr/>
        <a:lstStyle/>
        <a:p>
          <a:pPr algn="ctr"/>
          <a:endParaRPr lang="nl-NL"/>
        </a:p>
      </dgm:t>
    </dgm:pt>
    <dgm:pt modelId="{AC7C4859-D4C7-4C63-AD9C-1D9208D569C6}">
      <dgm:prSet/>
      <dgm:spPr/>
      <dgm:t>
        <a:bodyPr/>
        <a:lstStyle/>
        <a:p>
          <a:pPr algn="ctr" rtl="0"/>
          <a:r>
            <a:rPr lang="nl-NL" dirty="0" smtClean="0"/>
            <a:t>Motorische zenuw met hoge impulsfrequentie: Klieren produceren veel</a:t>
          </a:r>
          <a:endParaRPr lang="nl-NL" dirty="0"/>
        </a:p>
      </dgm:t>
    </dgm:pt>
    <dgm:pt modelId="{01A74A45-3454-4776-AD9C-2BB09282F233}" type="parTrans" cxnId="{6FC08F2D-D5D5-48BE-B13D-0E5632BD3D78}">
      <dgm:prSet/>
      <dgm:spPr/>
      <dgm:t>
        <a:bodyPr/>
        <a:lstStyle/>
        <a:p>
          <a:pPr algn="ctr"/>
          <a:endParaRPr lang="nl-NL"/>
        </a:p>
      </dgm:t>
    </dgm:pt>
    <dgm:pt modelId="{351B6F20-08FB-44EA-9CD1-19EE9AA3FBA2}" type="sibTrans" cxnId="{6FC08F2D-D5D5-48BE-B13D-0E5632BD3D78}">
      <dgm:prSet/>
      <dgm:spPr/>
      <dgm:t>
        <a:bodyPr/>
        <a:lstStyle/>
        <a:p>
          <a:pPr algn="ctr"/>
          <a:endParaRPr lang="nl-NL"/>
        </a:p>
      </dgm:t>
    </dgm:pt>
    <dgm:pt modelId="{2E2E73D3-75A5-48E0-960F-20B09AC8C3A4}" type="pres">
      <dgm:prSet presAssocID="{8D0723F1-EF49-49EA-9252-A18FB66AED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FDE9D1E-220F-410C-832F-FB195C0F1F78}" type="pres">
      <dgm:prSet presAssocID="{5B073F5A-27EF-4731-9A0D-A9C6236824B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C3BD97-4B2C-4EDC-8EF2-6535650F0AB3}" type="pres">
      <dgm:prSet presAssocID="{EF911BC6-428A-4D14-91CE-3B5F88E673F4}" presName="spacer" presStyleCnt="0"/>
      <dgm:spPr/>
    </dgm:pt>
    <dgm:pt modelId="{7D4CD7BB-E20C-462B-8B18-0A46E6022CD6}" type="pres">
      <dgm:prSet presAssocID="{54D92051-2685-4A95-94E6-7B41E493963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F294CF-112D-4008-A7E9-6CF50B879756}" type="pres">
      <dgm:prSet presAssocID="{C0BA629C-7CE6-403A-8BF4-71A1157ED2AC}" presName="spacer" presStyleCnt="0"/>
      <dgm:spPr/>
    </dgm:pt>
    <dgm:pt modelId="{47C84E2F-EFD9-4331-9706-70E9C8793FF2}" type="pres">
      <dgm:prSet presAssocID="{0914F24C-C102-4007-94C3-95D4DEC3DAC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EFBC3CE-49F0-4D37-BA4A-3AD7BF7173F2}" type="pres">
      <dgm:prSet presAssocID="{715785AA-2914-4DBA-805C-222B14B8E2DB}" presName="spacer" presStyleCnt="0"/>
      <dgm:spPr/>
    </dgm:pt>
    <dgm:pt modelId="{24784F95-E7C7-4F92-9283-B712922CF7BF}" type="pres">
      <dgm:prSet presAssocID="{AC7C4859-D4C7-4C63-AD9C-1D9208D569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FC08F2D-D5D5-48BE-B13D-0E5632BD3D78}" srcId="{8D0723F1-EF49-49EA-9252-A18FB66AEDD7}" destId="{AC7C4859-D4C7-4C63-AD9C-1D9208D569C6}" srcOrd="3" destOrd="0" parTransId="{01A74A45-3454-4776-AD9C-2BB09282F233}" sibTransId="{351B6F20-08FB-44EA-9CD1-19EE9AA3FBA2}"/>
    <dgm:cxn modelId="{17915D7C-AA42-4E7B-8A66-41DD16E690E2}" type="presOf" srcId="{8D0723F1-EF49-49EA-9252-A18FB66AEDD7}" destId="{2E2E73D3-75A5-48E0-960F-20B09AC8C3A4}" srcOrd="0" destOrd="0" presId="urn:microsoft.com/office/officeart/2005/8/layout/vList2"/>
    <dgm:cxn modelId="{24F8C970-310D-4FD1-BB96-DF95240684B3}" srcId="{8D0723F1-EF49-49EA-9252-A18FB66AEDD7}" destId="{0914F24C-C102-4007-94C3-95D4DEC3DAC6}" srcOrd="2" destOrd="0" parTransId="{711F08B7-20A0-49C5-8526-535B2D972E02}" sibTransId="{715785AA-2914-4DBA-805C-222B14B8E2DB}"/>
    <dgm:cxn modelId="{621F70B0-3001-436D-A176-E4B10808CA77}" type="presOf" srcId="{5B073F5A-27EF-4731-9A0D-A9C6236824B8}" destId="{DFDE9D1E-220F-410C-832F-FB195C0F1F78}" srcOrd="0" destOrd="0" presId="urn:microsoft.com/office/officeart/2005/8/layout/vList2"/>
    <dgm:cxn modelId="{FA63CCF8-C1E1-435C-B0DF-6B1C189E66CB}" srcId="{8D0723F1-EF49-49EA-9252-A18FB66AEDD7}" destId="{54D92051-2685-4A95-94E6-7B41E4939635}" srcOrd="1" destOrd="0" parTransId="{306202BD-7CD4-42E6-93A2-11E7E9C81C6C}" sibTransId="{C0BA629C-7CE6-403A-8BF4-71A1157ED2AC}"/>
    <dgm:cxn modelId="{BC9C8BCC-622B-4258-AAED-A400979A6385}" type="presOf" srcId="{0914F24C-C102-4007-94C3-95D4DEC3DAC6}" destId="{47C84E2F-EFD9-4331-9706-70E9C8793FF2}" srcOrd="0" destOrd="0" presId="urn:microsoft.com/office/officeart/2005/8/layout/vList2"/>
    <dgm:cxn modelId="{AC9B2DA9-5059-4ECE-87E6-A07537F46E3B}" srcId="{8D0723F1-EF49-49EA-9252-A18FB66AEDD7}" destId="{5B073F5A-27EF-4731-9A0D-A9C6236824B8}" srcOrd="0" destOrd="0" parTransId="{9F307F6B-DED7-40AE-B5A8-27DC68651E09}" sibTransId="{EF911BC6-428A-4D14-91CE-3B5F88E673F4}"/>
    <dgm:cxn modelId="{EE176B7D-84F1-40D7-8D60-269BA24D5A0E}" type="presOf" srcId="{AC7C4859-D4C7-4C63-AD9C-1D9208D569C6}" destId="{24784F95-E7C7-4F92-9283-B712922CF7BF}" srcOrd="0" destOrd="0" presId="urn:microsoft.com/office/officeart/2005/8/layout/vList2"/>
    <dgm:cxn modelId="{03E4B74D-26D5-4A1B-B009-61007B868F0B}" type="presOf" srcId="{54D92051-2685-4A95-94E6-7B41E4939635}" destId="{7D4CD7BB-E20C-462B-8B18-0A46E6022CD6}" srcOrd="0" destOrd="0" presId="urn:microsoft.com/office/officeart/2005/8/layout/vList2"/>
    <dgm:cxn modelId="{B8642027-9170-48BE-AB9A-DCC5B412AF0E}" type="presParOf" srcId="{2E2E73D3-75A5-48E0-960F-20B09AC8C3A4}" destId="{DFDE9D1E-220F-410C-832F-FB195C0F1F78}" srcOrd="0" destOrd="0" presId="urn:microsoft.com/office/officeart/2005/8/layout/vList2"/>
    <dgm:cxn modelId="{76A5DBAC-FDD3-4394-AB81-2BFEF4D89C29}" type="presParOf" srcId="{2E2E73D3-75A5-48E0-960F-20B09AC8C3A4}" destId="{ECC3BD97-4B2C-4EDC-8EF2-6535650F0AB3}" srcOrd="1" destOrd="0" presId="urn:microsoft.com/office/officeart/2005/8/layout/vList2"/>
    <dgm:cxn modelId="{B716724C-5055-4FCF-A6F6-4F6C97C5548D}" type="presParOf" srcId="{2E2E73D3-75A5-48E0-960F-20B09AC8C3A4}" destId="{7D4CD7BB-E20C-462B-8B18-0A46E6022CD6}" srcOrd="2" destOrd="0" presId="urn:microsoft.com/office/officeart/2005/8/layout/vList2"/>
    <dgm:cxn modelId="{AC5151C7-01A0-4ADE-BDFF-FE02DA17F1ED}" type="presParOf" srcId="{2E2E73D3-75A5-48E0-960F-20B09AC8C3A4}" destId="{C4F294CF-112D-4008-A7E9-6CF50B879756}" srcOrd="3" destOrd="0" presId="urn:microsoft.com/office/officeart/2005/8/layout/vList2"/>
    <dgm:cxn modelId="{FF7413DB-51A3-4D65-8987-9AD02D68967D}" type="presParOf" srcId="{2E2E73D3-75A5-48E0-960F-20B09AC8C3A4}" destId="{47C84E2F-EFD9-4331-9706-70E9C8793FF2}" srcOrd="4" destOrd="0" presId="urn:microsoft.com/office/officeart/2005/8/layout/vList2"/>
    <dgm:cxn modelId="{BB60E1E1-FB0C-4E11-9304-79422DCBABB7}" type="presParOf" srcId="{2E2E73D3-75A5-48E0-960F-20B09AC8C3A4}" destId="{5EFBC3CE-49F0-4D37-BA4A-3AD7BF7173F2}" srcOrd="5" destOrd="0" presId="urn:microsoft.com/office/officeart/2005/8/layout/vList2"/>
    <dgm:cxn modelId="{33168F64-0B99-40D5-997B-A5A7DD3D0286}" type="presParOf" srcId="{2E2E73D3-75A5-48E0-960F-20B09AC8C3A4}" destId="{24784F95-E7C7-4F92-9283-B712922CF7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0686A87-3ECF-4203-85AF-4AEDB3BD29C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61F64CC1-619C-4DAC-8637-6426F021A256}">
      <dgm:prSet/>
      <dgm:spPr/>
      <dgm:t>
        <a:bodyPr/>
        <a:lstStyle/>
        <a:p>
          <a:pPr rtl="0"/>
          <a:r>
            <a:rPr lang="nl-NL" dirty="0" smtClean="0"/>
            <a:t>Sprongsgewijze impulsgeleiding</a:t>
          </a:r>
          <a:endParaRPr lang="nl-NL" dirty="0"/>
        </a:p>
      </dgm:t>
    </dgm:pt>
    <dgm:pt modelId="{66C414BA-1053-443A-A585-2BCC8F4D47BB}" type="parTrans" cxnId="{5395A305-FEC3-45F7-B7A6-0F63808755F5}">
      <dgm:prSet/>
      <dgm:spPr/>
      <dgm:t>
        <a:bodyPr/>
        <a:lstStyle/>
        <a:p>
          <a:endParaRPr lang="nl-NL"/>
        </a:p>
      </dgm:t>
    </dgm:pt>
    <dgm:pt modelId="{B639A059-9C71-4E97-A0ED-7621A3D7A446}" type="sibTrans" cxnId="{5395A305-FEC3-45F7-B7A6-0F63808755F5}">
      <dgm:prSet/>
      <dgm:spPr/>
      <dgm:t>
        <a:bodyPr/>
        <a:lstStyle/>
        <a:p>
          <a:endParaRPr lang="nl-NL"/>
        </a:p>
      </dgm:t>
    </dgm:pt>
    <dgm:pt modelId="{258D763C-2A14-4593-8164-E45333AD735D}" type="pres">
      <dgm:prSet presAssocID="{80686A87-3ECF-4203-85AF-4AEDB3BD29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15B3452-47F7-4CBA-8E6A-4D127A98D2DB}" type="pres">
      <dgm:prSet presAssocID="{61F64CC1-619C-4DAC-8637-6426F021A2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395A305-FEC3-45F7-B7A6-0F63808755F5}" srcId="{80686A87-3ECF-4203-85AF-4AEDB3BD29C6}" destId="{61F64CC1-619C-4DAC-8637-6426F021A256}" srcOrd="0" destOrd="0" parTransId="{66C414BA-1053-443A-A585-2BCC8F4D47BB}" sibTransId="{B639A059-9C71-4E97-A0ED-7621A3D7A446}"/>
    <dgm:cxn modelId="{E0BF1E5F-994A-4685-A60B-029511B81808}" type="presOf" srcId="{80686A87-3ECF-4203-85AF-4AEDB3BD29C6}" destId="{258D763C-2A14-4593-8164-E45333AD735D}" srcOrd="0" destOrd="0" presId="urn:microsoft.com/office/officeart/2005/8/layout/vList2"/>
    <dgm:cxn modelId="{D8BCF778-9D9F-4FC0-8D35-B5E52AC7C46C}" type="presOf" srcId="{61F64CC1-619C-4DAC-8637-6426F021A256}" destId="{C15B3452-47F7-4CBA-8E6A-4D127A98D2DB}" srcOrd="0" destOrd="0" presId="urn:microsoft.com/office/officeart/2005/8/layout/vList2"/>
    <dgm:cxn modelId="{1AA20F84-D9C2-40A9-BF86-7C68173A6A61}" type="presParOf" srcId="{258D763C-2A14-4593-8164-E45333AD735D}" destId="{C15B3452-47F7-4CBA-8E6A-4D127A98D2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3025E26-A8C1-4890-86B1-9F1F9D17B5FB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FE819646-4BDD-41D7-890A-0F7988332DB0}">
      <dgm:prSet/>
      <dgm:spPr/>
      <dgm:t>
        <a:bodyPr/>
        <a:lstStyle/>
        <a:p>
          <a:pPr algn="ctr" rtl="0"/>
          <a:r>
            <a:rPr lang="nl-NL" dirty="0" smtClean="0"/>
            <a:t>Myelineschede verhindert ionen transport in en uit de cel</a:t>
          </a:r>
          <a:endParaRPr lang="nl-NL" dirty="0"/>
        </a:p>
      </dgm:t>
    </dgm:pt>
    <dgm:pt modelId="{B5DFB7F8-322F-4562-85C3-75F2E5BDDA1A}" type="parTrans" cxnId="{C209D938-39FB-4EC7-BF61-5E711105BD59}">
      <dgm:prSet/>
      <dgm:spPr/>
      <dgm:t>
        <a:bodyPr/>
        <a:lstStyle/>
        <a:p>
          <a:endParaRPr lang="nl-NL"/>
        </a:p>
      </dgm:t>
    </dgm:pt>
    <dgm:pt modelId="{040B2CCD-41C5-49C5-AF97-CA6A0A9E9B2B}" type="sibTrans" cxnId="{C209D938-39FB-4EC7-BF61-5E711105BD59}">
      <dgm:prSet/>
      <dgm:spPr/>
      <dgm:t>
        <a:bodyPr/>
        <a:lstStyle/>
        <a:p>
          <a:endParaRPr lang="nl-NL"/>
        </a:p>
      </dgm:t>
    </dgm:pt>
    <dgm:pt modelId="{AF461A5B-6C0E-483C-97F5-1D566017B7B8}">
      <dgm:prSet/>
      <dgm:spPr/>
      <dgm:t>
        <a:bodyPr/>
        <a:lstStyle/>
        <a:p>
          <a:pPr algn="ctr" rtl="0"/>
          <a:r>
            <a:rPr lang="nl-NL" dirty="0" smtClean="0"/>
            <a:t>Impuls ‘springt’ van de ene insnoering naar de volgende</a:t>
          </a:r>
          <a:endParaRPr lang="nl-NL" dirty="0"/>
        </a:p>
      </dgm:t>
    </dgm:pt>
    <dgm:pt modelId="{8781D187-1F46-4F66-9B35-A915454D749F}" type="parTrans" cxnId="{08B5D4E9-7412-4DEE-BC30-724D090C778B}">
      <dgm:prSet/>
      <dgm:spPr/>
      <dgm:t>
        <a:bodyPr/>
        <a:lstStyle/>
        <a:p>
          <a:endParaRPr lang="nl-NL"/>
        </a:p>
      </dgm:t>
    </dgm:pt>
    <dgm:pt modelId="{8786D59B-B39D-4C04-B75F-32268DDB766F}" type="sibTrans" cxnId="{08B5D4E9-7412-4DEE-BC30-724D090C778B}">
      <dgm:prSet/>
      <dgm:spPr/>
      <dgm:t>
        <a:bodyPr/>
        <a:lstStyle/>
        <a:p>
          <a:endParaRPr lang="nl-NL"/>
        </a:p>
      </dgm:t>
    </dgm:pt>
    <dgm:pt modelId="{811E019F-B834-4B27-95DB-D6D17A7B4DEA}" type="pres">
      <dgm:prSet presAssocID="{F3025E26-A8C1-4890-86B1-9F1F9D17B5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1F76B5F-73BD-4E7D-A9A8-8D45702AC050}" type="pres">
      <dgm:prSet presAssocID="{FE819646-4BDD-41D7-890A-0F7988332D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0606D6E-6128-4874-93FB-CA6948B7B942}" type="pres">
      <dgm:prSet presAssocID="{040B2CCD-41C5-49C5-AF97-CA6A0A9E9B2B}" presName="spacer" presStyleCnt="0"/>
      <dgm:spPr/>
    </dgm:pt>
    <dgm:pt modelId="{0F9057D3-0A1D-40BD-8FFF-BAE83752CD47}" type="pres">
      <dgm:prSet presAssocID="{AF461A5B-6C0E-483C-97F5-1D566017B7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209D938-39FB-4EC7-BF61-5E711105BD59}" srcId="{F3025E26-A8C1-4890-86B1-9F1F9D17B5FB}" destId="{FE819646-4BDD-41D7-890A-0F7988332DB0}" srcOrd="0" destOrd="0" parTransId="{B5DFB7F8-322F-4562-85C3-75F2E5BDDA1A}" sibTransId="{040B2CCD-41C5-49C5-AF97-CA6A0A9E9B2B}"/>
    <dgm:cxn modelId="{08B5D4E9-7412-4DEE-BC30-724D090C778B}" srcId="{F3025E26-A8C1-4890-86B1-9F1F9D17B5FB}" destId="{AF461A5B-6C0E-483C-97F5-1D566017B7B8}" srcOrd="1" destOrd="0" parTransId="{8781D187-1F46-4F66-9B35-A915454D749F}" sibTransId="{8786D59B-B39D-4C04-B75F-32268DDB766F}"/>
    <dgm:cxn modelId="{33FD1807-6AD9-4660-B272-E94CE1519459}" type="presOf" srcId="{F3025E26-A8C1-4890-86B1-9F1F9D17B5FB}" destId="{811E019F-B834-4B27-95DB-D6D17A7B4DEA}" srcOrd="0" destOrd="0" presId="urn:microsoft.com/office/officeart/2005/8/layout/vList2"/>
    <dgm:cxn modelId="{67694076-7E85-445D-AC70-3EB424CAA5CE}" type="presOf" srcId="{FE819646-4BDD-41D7-890A-0F7988332DB0}" destId="{21F76B5F-73BD-4E7D-A9A8-8D45702AC050}" srcOrd="0" destOrd="0" presId="urn:microsoft.com/office/officeart/2005/8/layout/vList2"/>
    <dgm:cxn modelId="{EE0ECE6D-77CC-4B39-B23B-02ECC1506D43}" type="presOf" srcId="{AF461A5B-6C0E-483C-97F5-1D566017B7B8}" destId="{0F9057D3-0A1D-40BD-8FFF-BAE83752CD47}" srcOrd="0" destOrd="0" presId="urn:microsoft.com/office/officeart/2005/8/layout/vList2"/>
    <dgm:cxn modelId="{165F1E22-87C5-4ACA-A3FA-BED3B426B1E9}" type="presParOf" srcId="{811E019F-B834-4B27-95DB-D6D17A7B4DEA}" destId="{21F76B5F-73BD-4E7D-A9A8-8D45702AC050}" srcOrd="0" destOrd="0" presId="urn:microsoft.com/office/officeart/2005/8/layout/vList2"/>
    <dgm:cxn modelId="{EC1FB2A1-5743-453B-BBCD-58FC66FF9C0F}" type="presParOf" srcId="{811E019F-B834-4B27-95DB-D6D17A7B4DEA}" destId="{30606D6E-6128-4874-93FB-CA6948B7B942}" srcOrd="1" destOrd="0" presId="urn:microsoft.com/office/officeart/2005/8/layout/vList2"/>
    <dgm:cxn modelId="{1D00366A-4175-4600-9F8A-F0D5586BBF76}" type="presParOf" srcId="{811E019F-B834-4B27-95DB-D6D17A7B4DEA}" destId="{0F9057D3-0A1D-40BD-8FFF-BAE83752CD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71878D4-7D20-4FA3-870A-40F4AABE39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3AD0AD94-F15F-41FD-AAF1-75A24183111D}">
      <dgm:prSet/>
      <dgm:spPr/>
      <dgm:t>
        <a:bodyPr/>
        <a:lstStyle/>
        <a:p>
          <a:pPr rtl="0"/>
          <a:r>
            <a:rPr lang="nl-NL" dirty="0" smtClean="0"/>
            <a:t>Verschillende prikkels van zenuwcellen</a:t>
          </a:r>
          <a:endParaRPr lang="nl-NL" dirty="0"/>
        </a:p>
      </dgm:t>
    </dgm:pt>
    <dgm:pt modelId="{D50E6B0E-63E2-42E4-8B6D-B152109E8AE8}" type="parTrans" cxnId="{0819A29F-EAEB-4D41-8F09-34289A57A887}">
      <dgm:prSet/>
      <dgm:spPr/>
      <dgm:t>
        <a:bodyPr/>
        <a:lstStyle/>
        <a:p>
          <a:endParaRPr lang="nl-NL"/>
        </a:p>
      </dgm:t>
    </dgm:pt>
    <dgm:pt modelId="{885569D8-9904-4202-B265-F97BA05ED13E}" type="sibTrans" cxnId="{0819A29F-EAEB-4D41-8F09-34289A57A887}">
      <dgm:prSet/>
      <dgm:spPr/>
      <dgm:t>
        <a:bodyPr/>
        <a:lstStyle/>
        <a:p>
          <a:endParaRPr lang="nl-NL"/>
        </a:p>
      </dgm:t>
    </dgm:pt>
    <dgm:pt modelId="{71C866D1-A89E-4F9F-A7EA-FB2BBEB3126D}" type="pres">
      <dgm:prSet presAssocID="{B71878D4-7D20-4FA3-870A-40F4AABE39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97F3302-F634-47C1-A7BE-E68013BDAC4C}" type="pres">
      <dgm:prSet presAssocID="{3AD0AD94-F15F-41FD-AAF1-75A2418311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5BFA411-C898-41A5-BC44-616216C6E5BA}" type="presOf" srcId="{3AD0AD94-F15F-41FD-AAF1-75A24183111D}" destId="{B97F3302-F634-47C1-A7BE-E68013BDAC4C}" srcOrd="0" destOrd="0" presId="urn:microsoft.com/office/officeart/2005/8/layout/vList2"/>
    <dgm:cxn modelId="{43982282-8505-4CEF-86E8-211044019041}" type="presOf" srcId="{B71878D4-7D20-4FA3-870A-40F4AABE3929}" destId="{71C866D1-A89E-4F9F-A7EA-FB2BBEB3126D}" srcOrd="0" destOrd="0" presId="urn:microsoft.com/office/officeart/2005/8/layout/vList2"/>
    <dgm:cxn modelId="{0819A29F-EAEB-4D41-8F09-34289A57A887}" srcId="{B71878D4-7D20-4FA3-870A-40F4AABE3929}" destId="{3AD0AD94-F15F-41FD-AAF1-75A24183111D}" srcOrd="0" destOrd="0" parTransId="{D50E6B0E-63E2-42E4-8B6D-B152109E8AE8}" sibTransId="{885569D8-9904-4202-B265-F97BA05ED13E}"/>
    <dgm:cxn modelId="{AB46FAC1-9929-4434-8F6E-D69B57218476}" type="presParOf" srcId="{71C866D1-A89E-4F9F-A7EA-FB2BBEB3126D}" destId="{B97F3302-F634-47C1-A7BE-E68013BDAC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0D3CA2A-5031-46A6-96A6-8956ACBB64F8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AA5FC1C6-5515-469E-9373-FE0E24F72E02}">
      <dgm:prSet custT="1"/>
      <dgm:spPr/>
      <dgm:t>
        <a:bodyPr/>
        <a:lstStyle/>
        <a:p>
          <a:pPr algn="ctr" rtl="0"/>
          <a:r>
            <a:rPr lang="nl-NL" sz="2000" b="1" dirty="0" smtClean="0"/>
            <a:t>Mechanische prikkeling: aanraking micronaald</a:t>
          </a:r>
          <a:endParaRPr lang="nl-NL" sz="2000" b="1" dirty="0"/>
        </a:p>
      </dgm:t>
    </dgm:pt>
    <dgm:pt modelId="{51E129EE-0214-4CDE-B18E-2152F18CD55A}" type="parTrans" cxnId="{286ECC97-28F1-4872-A4F7-171F4F1121DC}">
      <dgm:prSet/>
      <dgm:spPr/>
      <dgm:t>
        <a:bodyPr/>
        <a:lstStyle/>
        <a:p>
          <a:pPr algn="ctr"/>
          <a:endParaRPr lang="nl-NL" sz="2000" b="1"/>
        </a:p>
      </dgm:t>
    </dgm:pt>
    <dgm:pt modelId="{EC118248-FD57-4C9C-A275-FFD8DCB080E6}" type="sibTrans" cxnId="{286ECC97-28F1-4872-A4F7-171F4F1121DC}">
      <dgm:prSet/>
      <dgm:spPr/>
      <dgm:t>
        <a:bodyPr/>
        <a:lstStyle/>
        <a:p>
          <a:pPr algn="ctr"/>
          <a:endParaRPr lang="nl-NL" sz="2000" b="1"/>
        </a:p>
      </dgm:t>
    </dgm:pt>
    <dgm:pt modelId="{1D27FBCD-410E-45AC-BB9E-CD06BC53A163}">
      <dgm:prSet custT="1"/>
      <dgm:spPr/>
      <dgm:t>
        <a:bodyPr/>
        <a:lstStyle/>
        <a:p>
          <a:pPr algn="ctr" rtl="0"/>
          <a:r>
            <a:rPr lang="nl-NL" sz="2000" b="1" dirty="0" smtClean="0"/>
            <a:t>Elektrische prikkeling: stroomstootje</a:t>
          </a:r>
          <a:endParaRPr lang="nl-NL" sz="2000" b="1" dirty="0"/>
        </a:p>
      </dgm:t>
    </dgm:pt>
    <dgm:pt modelId="{38CE3B35-2730-40FF-AE9C-C43328D3E906}" type="parTrans" cxnId="{A5183500-22F2-4BEB-B734-7ED378CA67FD}">
      <dgm:prSet/>
      <dgm:spPr/>
      <dgm:t>
        <a:bodyPr/>
        <a:lstStyle/>
        <a:p>
          <a:pPr algn="ctr"/>
          <a:endParaRPr lang="nl-NL" sz="2000" b="1"/>
        </a:p>
      </dgm:t>
    </dgm:pt>
    <dgm:pt modelId="{E7E19B24-2302-49F2-B0CE-46EBF9D80BE3}" type="sibTrans" cxnId="{A5183500-22F2-4BEB-B734-7ED378CA67FD}">
      <dgm:prSet/>
      <dgm:spPr/>
      <dgm:t>
        <a:bodyPr/>
        <a:lstStyle/>
        <a:p>
          <a:pPr algn="ctr"/>
          <a:endParaRPr lang="nl-NL" sz="2000" b="1"/>
        </a:p>
      </dgm:t>
    </dgm:pt>
    <dgm:pt modelId="{70DD38E8-E032-4C7F-BA59-52350CF1F753}">
      <dgm:prSet custT="1"/>
      <dgm:spPr/>
      <dgm:t>
        <a:bodyPr/>
        <a:lstStyle/>
        <a:p>
          <a:pPr algn="ctr" rtl="0"/>
          <a:r>
            <a:rPr lang="nl-NL" sz="2000" b="1" dirty="0" smtClean="0"/>
            <a:t>Chemische prikkeling: bepaalde stoffen</a:t>
          </a:r>
          <a:endParaRPr lang="nl-NL" sz="2000" b="1" dirty="0"/>
        </a:p>
      </dgm:t>
    </dgm:pt>
    <dgm:pt modelId="{2DFAD8A7-B3EE-429A-B08B-7064374F6277}" type="parTrans" cxnId="{47CFCC43-4562-49B0-A291-3A255125203E}">
      <dgm:prSet/>
      <dgm:spPr/>
      <dgm:t>
        <a:bodyPr/>
        <a:lstStyle/>
        <a:p>
          <a:pPr algn="ctr"/>
          <a:endParaRPr lang="nl-NL" sz="2000" b="1"/>
        </a:p>
      </dgm:t>
    </dgm:pt>
    <dgm:pt modelId="{9D971A16-46CE-4FAC-911F-29BD763A048F}" type="sibTrans" cxnId="{47CFCC43-4562-49B0-A291-3A255125203E}">
      <dgm:prSet/>
      <dgm:spPr/>
      <dgm:t>
        <a:bodyPr/>
        <a:lstStyle/>
        <a:p>
          <a:pPr algn="ctr"/>
          <a:endParaRPr lang="nl-NL" sz="2000" b="1"/>
        </a:p>
      </dgm:t>
    </dgm:pt>
    <dgm:pt modelId="{262E82E6-A3A4-4D67-A3C8-1D3891FA2961}">
      <dgm:prSet custT="1"/>
      <dgm:spPr/>
      <dgm:t>
        <a:bodyPr/>
        <a:lstStyle/>
        <a:p>
          <a:pPr algn="ctr" rtl="0"/>
          <a:r>
            <a:rPr lang="nl-NL" sz="2000" b="1" dirty="0" smtClean="0"/>
            <a:t>Prikkeldrempel: kleinste prikkelsterkte die een impuls veroorzaakt</a:t>
          </a:r>
          <a:endParaRPr lang="nl-NL" sz="2000" b="1" dirty="0"/>
        </a:p>
      </dgm:t>
    </dgm:pt>
    <dgm:pt modelId="{C8F89427-D7AD-4E1C-A569-D2929186BEDF}" type="parTrans" cxnId="{F5AAA01B-CE80-4015-BF24-F6AAD35E1A87}">
      <dgm:prSet/>
      <dgm:spPr/>
      <dgm:t>
        <a:bodyPr/>
        <a:lstStyle/>
        <a:p>
          <a:pPr algn="ctr"/>
          <a:endParaRPr lang="nl-NL" sz="2000" b="1"/>
        </a:p>
      </dgm:t>
    </dgm:pt>
    <dgm:pt modelId="{907B0E80-B524-4E48-9B71-E35FCF899085}" type="sibTrans" cxnId="{F5AAA01B-CE80-4015-BF24-F6AAD35E1A87}">
      <dgm:prSet/>
      <dgm:spPr/>
      <dgm:t>
        <a:bodyPr/>
        <a:lstStyle/>
        <a:p>
          <a:pPr algn="ctr"/>
          <a:endParaRPr lang="nl-NL" sz="2000" b="1"/>
        </a:p>
      </dgm:t>
    </dgm:pt>
    <dgm:pt modelId="{25354AC6-C599-4A96-B4FE-C742AA020D23}">
      <dgm:prSet custT="1"/>
      <dgm:spPr/>
      <dgm:t>
        <a:bodyPr/>
        <a:lstStyle/>
        <a:p>
          <a:pPr algn="ctr" rtl="0"/>
          <a:r>
            <a:rPr lang="nl-NL" sz="2000" b="1" dirty="0" smtClean="0"/>
            <a:t>Alles of niets: prikkelsterkte heeft geen invloed op impulssterkte, wel op impulsfrequentie</a:t>
          </a:r>
          <a:endParaRPr lang="nl-NL" sz="2000" b="1" dirty="0"/>
        </a:p>
      </dgm:t>
    </dgm:pt>
    <dgm:pt modelId="{3FCD5625-BC94-4719-A4FE-BEF96B38F74A}" type="parTrans" cxnId="{CE77D796-94EE-4EBE-932E-82E4281C9BC8}">
      <dgm:prSet/>
      <dgm:spPr/>
      <dgm:t>
        <a:bodyPr/>
        <a:lstStyle/>
        <a:p>
          <a:pPr algn="ctr"/>
          <a:endParaRPr lang="nl-NL" sz="2000" b="1"/>
        </a:p>
      </dgm:t>
    </dgm:pt>
    <dgm:pt modelId="{655EE005-0FCC-48CB-9095-2A880E7F56E9}" type="sibTrans" cxnId="{CE77D796-94EE-4EBE-932E-82E4281C9BC8}">
      <dgm:prSet/>
      <dgm:spPr/>
      <dgm:t>
        <a:bodyPr/>
        <a:lstStyle/>
        <a:p>
          <a:pPr algn="ctr"/>
          <a:endParaRPr lang="nl-NL" sz="2000" b="1"/>
        </a:p>
      </dgm:t>
    </dgm:pt>
    <dgm:pt modelId="{3E033794-5388-48BB-B66E-9D941C3069EF}" type="pres">
      <dgm:prSet presAssocID="{40D3CA2A-5031-46A6-96A6-8956ACBB64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44B577B-FF4C-4649-9A26-267843CC8ECE}" type="pres">
      <dgm:prSet presAssocID="{AA5FC1C6-5515-469E-9373-FE0E24F72E0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E75616-303F-4F39-BC24-00364B1FE371}" type="pres">
      <dgm:prSet presAssocID="{EC118248-FD57-4C9C-A275-FFD8DCB080E6}" presName="spacer" presStyleCnt="0"/>
      <dgm:spPr/>
    </dgm:pt>
    <dgm:pt modelId="{BFF996DE-3FA3-4F95-96D2-F6ABA54E0E5E}" type="pres">
      <dgm:prSet presAssocID="{1D27FBCD-410E-45AC-BB9E-CD06BC53A16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C9FFC4-3AF6-414C-9625-1D5721A94C3E}" type="pres">
      <dgm:prSet presAssocID="{E7E19B24-2302-49F2-B0CE-46EBF9D80BE3}" presName="spacer" presStyleCnt="0"/>
      <dgm:spPr/>
    </dgm:pt>
    <dgm:pt modelId="{D80DA492-642C-4016-99A4-318F8956B453}" type="pres">
      <dgm:prSet presAssocID="{70DD38E8-E032-4C7F-BA59-52350CF1F75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43A4F10-E8E3-4EF6-8C63-4E826D4AF57F}" type="pres">
      <dgm:prSet presAssocID="{9D971A16-46CE-4FAC-911F-29BD763A048F}" presName="spacer" presStyleCnt="0"/>
      <dgm:spPr/>
    </dgm:pt>
    <dgm:pt modelId="{C48D1BF8-16EA-4A07-B954-BF2170888CB1}" type="pres">
      <dgm:prSet presAssocID="{262E82E6-A3A4-4D67-A3C8-1D3891FA296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05803B7-3741-4054-9392-9A009C7F9629}" type="pres">
      <dgm:prSet presAssocID="{907B0E80-B524-4E48-9B71-E35FCF899085}" presName="spacer" presStyleCnt="0"/>
      <dgm:spPr/>
    </dgm:pt>
    <dgm:pt modelId="{AD9DC12B-E4A4-43B0-A9D6-A64F88CE9027}" type="pres">
      <dgm:prSet presAssocID="{25354AC6-C599-4A96-B4FE-C742AA020D2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5183500-22F2-4BEB-B734-7ED378CA67FD}" srcId="{40D3CA2A-5031-46A6-96A6-8956ACBB64F8}" destId="{1D27FBCD-410E-45AC-BB9E-CD06BC53A163}" srcOrd="1" destOrd="0" parTransId="{38CE3B35-2730-40FF-AE9C-C43328D3E906}" sibTransId="{E7E19B24-2302-49F2-B0CE-46EBF9D80BE3}"/>
    <dgm:cxn modelId="{34FCC457-BCAF-4D2F-96BE-10B94D96E577}" type="presOf" srcId="{70DD38E8-E032-4C7F-BA59-52350CF1F753}" destId="{D80DA492-642C-4016-99A4-318F8956B453}" srcOrd="0" destOrd="0" presId="urn:microsoft.com/office/officeart/2005/8/layout/vList2"/>
    <dgm:cxn modelId="{286ECC97-28F1-4872-A4F7-171F4F1121DC}" srcId="{40D3CA2A-5031-46A6-96A6-8956ACBB64F8}" destId="{AA5FC1C6-5515-469E-9373-FE0E24F72E02}" srcOrd="0" destOrd="0" parTransId="{51E129EE-0214-4CDE-B18E-2152F18CD55A}" sibTransId="{EC118248-FD57-4C9C-A275-FFD8DCB080E6}"/>
    <dgm:cxn modelId="{F5AAA01B-CE80-4015-BF24-F6AAD35E1A87}" srcId="{40D3CA2A-5031-46A6-96A6-8956ACBB64F8}" destId="{262E82E6-A3A4-4D67-A3C8-1D3891FA2961}" srcOrd="3" destOrd="0" parTransId="{C8F89427-D7AD-4E1C-A569-D2929186BEDF}" sibTransId="{907B0E80-B524-4E48-9B71-E35FCF899085}"/>
    <dgm:cxn modelId="{D21C8594-E62C-4EB8-A1D7-ED74084EF1E9}" type="presOf" srcId="{1D27FBCD-410E-45AC-BB9E-CD06BC53A163}" destId="{BFF996DE-3FA3-4F95-96D2-F6ABA54E0E5E}" srcOrd="0" destOrd="0" presId="urn:microsoft.com/office/officeart/2005/8/layout/vList2"/>
    <dgm:cxn modelId="{68751488-B4B1-4861-9D2F-BF0AA12387A5}" type="presOf" srcId="{262E82E6-A3A4-4D67-A3C8-1D3891FA2961}" destId="{C48D1BF8-16EA-4A07-B954-BF2170888CB1}" srcOrd="0" destOrd="0" presId="urn:microsoft.com/office/officeart/2005/8/layout/vList2"/>
    <dgm:cxn modelId="{C6A3D512-20CB-4C32-89DC-D1C6F7651C11}" type="presOf" srcId="{AA5FC1C6-5515-469E-9373-FE0E24F72E02}" destId="{044B577B-FF4C-4649-9A26-267843CC8ECE}" srcOrd="0" destOrd="0" presId="urn:microsoft.com/office/officeart/2005/8/layout/vList2"/>
    <dgm:cxn modelId="{DCBED5D8-09E9-477A-BB61-3ED73A5648B4}" type="presOf" srcId="{40D3CA2A-5031-46A6-96A6-8956ACBB64F8}" destId="{3E033794-5388-48BB-B66E-9D941C3069EF}" srcOrd="0" destOrd="0" presId="urn:microsoft.com/office/officeart/2005/8/layout/vList2"/>
    <dgm:cxn modelId="{47CFCC43-4562-49B0-A291-3A255125203E}" srcId="{40D3CA2A-5031-46A6-96A6-8956ACBB64F8}" destId="{70DD38E8-E032-4C7F-BA59-52350CF1F753}" srcOrd="2" destOrd="0" parTransId="{2DFAD8A7-B3EE-429A-B08B-7064374F6277}" sibTransId="{9D971A16-46CE-4FAC-911F-29BD763A048F}"/>
    <dgm:cxn modelId="{C91E7909-39CA-4B31-82E5-34BD51837D85}" type="presOf" srcId="{25354AC6-C599-4A96-B4FE-C742AA020D23}" destId="{AD9DC12B-E4A4-43B0-A9D6-A64F88CE9027}" srcOrd="0" destOrd="0" presId="urn:microsoft.com/office/officeart/2005/8/layout/vList2"/>
    <dgm:cxn modelId="{CE77D796-94EE-4EBE-932E-82E4281C9BC8}" srcId="{40D3CA2A-5031-46A6-96A6-8956ACBB64F8}" destId="{25354AC6-C599-4A96-B4FE-C742AA020D23}" srcOrd="4" destOrd="0" parTransId="{3FCD5625-BC94-4719-A4FE-BEF96B38F74A}" sibTransId="{655EE005-0FCC-48CB-9095-2A880E7F56E9}"/>
    <dgm:cxn modelId="{31269CDA-E5F8-416A-8BDE-8E62BEEC34A7}" type="presParOf" srcId="{3E033794-5388-48BB-B66E-9D941C3069EF}" destId="{044B577B-FF4C-4649-9A26-267843CC8ECE}" srcOrd="0" destOrd="0" presId="urn:microsoft.com/office/officeart/2005/8/layout/vList2"/>
    <dgm:cxn modelId="{D7C3CFCC-4BBD-405F-A99C-4A33670BDD45}" type="presParOf" srcId="{3E033794-5388-48BB-B66E-9D941C3069EF}" destId="{95E75616-303F-4F39-BC24-00364B1FE371}" srcOrd="1" destOrd="0" presId="urn:microsoft.com/office/officeart/2005/8/layout/vList2"/>
    <dgm:cxn modelId="{1560997A-D34A-4C04-82D6-87F970AF9F61}" type="presParOf" srcId="{3E033794-5388-48BB-B66E-9D941C3069EF}" destId="{BFF996DE-3FA3-4F95-96D2-F6ABA54E0E5E}" srcOrd="2" destOrd="0" presId="urn:microsoft.com/office/officeart/2005/8/layout/vList2"/>
    <dgm:cxn modelId="{7FDC1EE4-9295-4992-A637-D69D657C692A}" type="presParOf" srcId="{3E033794-5388-48BB-B66E-9D941C3069EF}" destId="{8BC9FFC4-3AF6-414C-9625-1D5721A94C3E}" srcOrd="3" destOrd="0" presId="urn:microsoft.com/office/officeart/2005/8/layout/vList2"/>
    <dgm:cxn modelId="{088B4093-510E-4D8F-8F9E-8B7E0C4A8F6F}" type="presParOf" srcId="{3E033794-5388-48BB-B66E-9D941C3069EF}" destId="{D80DA492-642C-4016-99A4-318F8956B453}" srcOrd="4" destOrd="0" presId="urn:microsoft.com/office/officeart/2005/8/layout/vList2"/>
    <dgm:cxn modelId="{138F53BB-55C4-48E8-BFE5-17F81B871B27}" type="presParOf" srcId="{3E033794-5388-48BB-B66E-9D941C3069EF}" destId="{243A4F10-E8E3-4EF6-8C63-4E826D4AF57F}" srcOrd="5" destOrd="0" presId="urn:microsoft.com/office/officeart/2005/8/layout/vList2"/>
    <dgm:cxn modelId="{2298059E-ADAD-4895-B093-C46B39FC15FC}" type="presParOf" srcId="{3E033794-5388-48BB-B66E-9D941C3069EF}" destId="{C48D1BF8-16EA-4A07-B954-BF2170888CB1}" srcOrd="6" destOrd="0" presId="urn:microsoft.com/office/officeart/2005/8/layout/vList2"/>
    <dgm:cxn modelId="{E151A1F1-AEE7-4F97-B850-21AEF50E4232}" type="presParOf" srcId="{3E033794-5388-48BB-B66E-9D941C3069EF}" destId="{405803B7-3741-4054-9392-9A009C7F9629}" srcOrd="7" destOrd="0" presId="urn:microsoft.com/office/officeart/2005/8/layout/vList2"/>
    <dgm:cxn modelId="{B08B8F25-08D1-4CCA-8F14-25EE2A3EED56}" type="presParOf" srcId="{3E033794-5388-48BB-B66E-9D941C3069EF}" destId="{AD9DC12B-E4A4-43B0-A9D6-A64F88CE90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2FFA4A5-4753-4C50-BA8D-BE1E25FB59D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C46DCF4A-F213-482B-A0CF-32810D5B468A}">
      <dgm:prSet/>
      <dgm:spPr/>
      <dgm:t>
        <a:bodyPr/>
        <a:lstStyle/>
        <a:p>
          <a:pPr algn="ctr" rtl="0"/>
          <a:r>
            <a:rPr lang="nl-NL" dirty="0" smtClean="0"/>
            <a:t>Impulsoverdracht: synapsen</a:t>
          </a:r>
          <a:endParaRPr lang="nl-NL" dirty="0"/>
        </a:p>
      </dgm:t>
    </dgm:pt>
    <dgm:pt modelId="{3261A0D9-40F9-487A-8A3F-F49CC7473729}" type="parTrans" cxnId="{817BF6FA-2F2A-4F8A-B6A9-39467F3EA226}">
      <dgm:prSet/>
      <dgm:spPr/>
      <dgm:t>
        <a:bodyPr/>
        <a:lstStyle/>
        <a:p>
          <a:endParaRPr lang="nl-NL"/>
        </a:p>
      </dgm:t>
    </dgm:pt>
    <dgm:pt modelId="{C40E0189-710B-4CAD-924C-2B16804B133C}" type="sibTrans" cxnId="{817BF6FA-2F2A-4F8A-B6A9-39467F3EA226}">
      <dgm:prSet/>
      <dgm:spPr/>
      <dgm:t>
        <a:bodyPr/>
        <a:lstStyle/>
        <a:p>
          <a:endParaRPr lang="nl-NL"/>
        </a:p>
      </dgm:t>
    </dgm:pt>
    <dgm:pt modelId="{DE905413-F21A-48F3-9023-3D30884F2D77}" type="pres">
      <dgm:prSet presAssocID="{F2FFA4A5-4753-4C50-BA8D-BE1E25FB59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DFF26A5-BA03-4C58-A1C0-BF823D16A693}" type="pres">
      <dgm:prSet presAssocID="{C46DCF4A-F213-482B-A0CF-32810D5B46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7545F4D-61B1-4E58-B629-00144C169CE6}" type="presOf" srcId="{F2FFA4A5-4753-4C50-BA8D-BE1E25FB59D7}" destId="{DE905413-F21A-48F3-9023-3D30884F2D77}" srcOrd="0" destOrd="0" presId="urn:microsoft.com/office/officeart/2005/8/layout/vList2"/>
    <dgm:cxn modelId="{0343865E-D9DF-4B29-BB30-1C5F29907153}" type="presOf" srcId="{C46DCF4A-F213-482B-A0CF-32810D5B468A}" destId="{ADFF26A5-BA03-4C58-A1C0-BF823D16A693}" srcOrd="0" destOrd="0" presId="urn:microsoft.com/office/officeart/2005/8/layout/vList2"/>
    <dgm:cxn modelId="{817BF6FA-2F2A-4F8A-B6A9-39467F3EA226}" srcId="{F2FFA4A5-4753-4C50-BA8D-BE1E25FB59D7}" destId="{C46DCF4A-F213-482B-A0CF-32810D5B468A}" srcOrd="0" destOrd="0" parTransId="{3261A0D9-40F9-487A-8A3F-F49CC7473729}" sibTransId="{C40E0189-710B-4CAD-924C-2B16804B133C}"/>
    <dgm:cxn modelId="{34CFB630-D88E-4073-B5F0-43DEDC4CF3C8}" type="presParOf" srcId="{DE905413-F21A-48F3-9023-3D30884F2D77}" destId="{ADFF26A5-BA03-4C58-A1C0-BF823D16A6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5D6EE-B3FF-4637-92E5-203E1FBA38FE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392B651E-0385-4CE9-9B02-31EA55ACB57E}">
      <dgm:prSet/>
      <dgm:spPr/>
      <dgm:t>
        <a:bodyPr/>
        <a:lstStyle/>
        <a:p>
          <a:pPr algn="ctr" rtl="0"/>
          <a:r>
            <a:rPr lang="nl-NL" dirty="0" smtClean="0"/>
            <a:t>Morfine: verhinderen impulsoverdracht die pijngewaarwording in de hersenen veroorzaakt</a:t>
          </a:r>
          <a:endParaRPr lang="nl-NL" dirty="0"/>
        </a:p>
      </dgm:t>
    </dgm:pt>
    <dgm:pt modelId="{1CC405B3-8E97-46FC-82B8-382C8C57BBE7}" type="parTrans" cxnId="{B32142D1-F794-44FE-8890-59C729E699BD}">
      <dgm:prSet/>
      <dgm:spPr/>
      <dgm:t>
        <a:bodyPr/>
        <a:lstStyle/>
        <a:p>
          <a:pPr algn="ctr"/>
          <a:endParaRPr lang="nl-NL"/>
        </a:p>
      </dgm:t>
    </dgm:pt>
    <dgm:pt modelId="{A753C653-8AB3-45A3-9A18-ADAC399AAF11}" type="sibTrans" cxnId="{B32142D1-F794-44FE-8890-59C729E699BD}">
      <dgm:prSet/>
      <dgm:spPr/>
      <dgm:t>
        <a:bodyPr/>
        <a:lstStyle/>
        <a:p>
          <a:pPr algn="ctr"/>
          <a:endParaRPr lang="nl-NL"/>
        </a:p>
      </dgm:t>
    </dgm:pt>
    <dgm:pt modelId="{8470C00D-0E65-476D-A395-A37A88BCAECE}">
      <dgm:prSet/>
      <dgm:spPr/>
      <dgm:t>
        <a:bodyPr/>
        <a:lstStyle/>
        <a:p>
          <a:pPr algn="ctr" rtl="0"/>
          <a:r>
            <a:rPr lang="nl-NL" dirty="0" smtClean="0"/>
            <a:t>Alcohol: vermindert impulsoverdracht zodat remming in delen hersenen wegvallen</a:t>
          </a:r>
          <a:endParaRPr lang="nl-NL" dirty="0"/>
        </a:p>
      </dgm:t>
    </dgm:pt>
    <dgm:pt modelId="{D7190814-D8ED-4AE6-8624-DD54863A2B27}" type="parTrans" cxnId="{210C4394-1EEB-4D61-A7D4-FCE9E03BDA7A}">
      <dgm:prSet/>
      <dgm:spPr/>
      <dgm:t>
        <a:bodyPr/>
        <a:lstStyle/>
        <a:p>
          <a:pPr algn="ctr"/>
          <a:endParaRPr lang="nl-NL"/>
        </a:p>
      </dgm:t>
    </dgm:pt>
    <dgm:pt modelId="{3BAB6F77-4A8E-4F3C-BC11-4B6441356955}" type="sibTrans" cxnId="{210C4394-1EEB-4D61-A7D4-FCE9E03BDA7A}">
      <dgm:prSet/>
      <dgm:spPr/>
      <dgm:t>
        <a:bodyPr/>
        <a:lstStyle/>
        <a:p>
          <a:pPr algn="ctr"/>
          <a:endParaRPr lang="nl-NL"/>
        </a:p>
      </dgm:t>
    </dgm:pt>
    <dgm:pt modelId="{5EDCF4CA-E2CE-4983-A690-652E897708FD}">
      <dgm:prSet/>
      <dgm:spPr/>
      <dgm:t>
        <a:bodyPr/>
        <a:lstStyle/>
        <a:p>
          <a:pPr algn="ctr" rtl="0"/>
          <a:r>
            <a:rPr lang="nl-NL" dirty="0" smtClean="0"/>
            <a:t>Nicotine: stimuleert specifieke impulsoverdracht in de hersenen die verslaving veroorzaken</a:t>
          </a:r>
          <a:endParaRPr lang="nl-NL" dirty="0"/>
        </a:p>
      </dgm:t>
    </dgm:pt>
    <dgm:pt modelId="{6AD0B8CE-A06A-4656-97A8-738012B5BA9A}" type="parTrans" cxnId="{A8CF7C1F-AD71-4D7A-819E-0C40D123E470}">
      <dgm:prSet/>
      <dgm:spPr/>
      <dgm:t>
        <a:bodyPr/>
        <a:lstStyle/>
        <a:p>
          <a:pPr algn="ctr"/>
          <a:endParaRPr lang="nl-NL"/>
        </a:p>
      </dgm:t>
    </dgm:pt>
    <dgm:pt modelId="{03E9345B-BF03-4034-B9D8-D9AF4406FC92}" type="sibTrans" cxnId="{A8CF7C1F-AD71-4D7A-819E-0C40D123E470}">
      <dgm:prSet/>
      <dgm:spPr/>
      <dgm:t>
        <a:bodyPr/>
        <a:lstStyle/>
        <a:p>
          <a:pPr algn="ctr"/>
          <a:endParaRPr lang="nl-NL"/>
        </a:p>
      </dgm:t>
    </dgm:pt>
    <dgm:pt modelId="{4CCE3E9A-FE55-49B5-BB69-EF2EA1A3C2D9}" type="pres">
      <dgm:prSet presAssocID="{3895D6EE-B3FF-4637-92E5-203E1FBA38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79FBB49-C421-4E29-9FA7-A5A97FE1DDF9}" type="pres">
      <dgm:prSet presAssocID="{392B651E-0385-4CE9-9B02-31EA55ACB5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03A7DB-D1E0-4353-A3EA-31C213A6D078}" type="pres">
      <dgm:prSet presAssocID="{A753C653-8AB3-45A3-9A18-ADAC399AAF11}" presName="spacer" presStyleCnt="0"/>
      <dgm:spPr/>
    </dgm:pt>
    <dgm:pt modelId="{CA7E2379-E323-46F7-A6C1-66985F05A219}" type="pres">
      <dgm:prSet presAssocID="{8470C00D-0E65-476D-A395-A37A88BCAE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349B8A-B950-4AEC-8E8E-AD7535614419}" type="pres">
      <dgm:prSet presAssocID="{3BAB6F77-4A8E-4F3C-BC11-4B6441356955}" presName="spacer" presStyleCnt="0"/>
      <dgm:spPr/>
    </dgm:pt>
    <dgm:pt modelId="{6B8D0094-0B10-43F5-A8A1-021FBB6F9AE8}" type="pres">
      <dgm:prSet presAssocID="{5EDCF4CA-E2CE-4983-A690-652E897708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056C21C-BED0-4FF6-87CE-6297113EDFB7}" type="presOf" srcId="{392B651E-0385-4CE9-9B02-31EA55ACB57E}" destId="{379FBB49-C421-4E29-9FA7-A5A97FE1DDF9}" srcOrd="0" destOrd="0" presId="urn:microsoft.com/office/officeart/2005/8/layout/vList2"/>
    <dgm:cxn modelId="{56629DC6-8E77-4937-9012-A70917223B4E}" type="presOf" srcId="{5EDCF4CA-E2CE-4983-A690-652E897708FD}" destId="{6B8D0094-0B10-43F5-A8A1-021FBB6F9AE8}" srcOrd="0" destOrd="0" presId="urn:microsoft.com/office/officeart/2005/8/layout/vList2"/>
    <dgm:cxn modelId="{210C4394-1EEB-4D61-A7D4-FCE9E03BDA7A}" srcId="{3895D6EE-B3FF-4637-92E5-203E1FBA38FE}" destId="{8470C00D-0E65-476D-A395-A37A88BCAECE}" srcOrd="1" destOrd="0" parTransId="{D7190814-D8ED-4AE6-8624-DD54863A2B27}" sibTransId="{3BAB6F77-4A8E-4F3C-BC11-4B6441356955}"/>
    <dgm:cxn modelId="{A8CF7C1F-AD71-4D7A-819E-0C40D123E470}" srcId="{3895D6EE-B3FF-4637-92E5-203E1FBA38FE}" destId="{5EDCF4CA-E2CE-4983-A690-652E897708FD}" srcOrd="2" destOrd="0" parTransId="{6AD0B8CE-A06A-4656-97A8-738012B5BA9A}" sibTransId="{03E9345B-BF03-4034-B9D8-D9AF4406FC92}"/>
    <dgm:cxn modelId="{B32142D1-F794-44FE-8890-59C729E699BD}" srcId="{3895D6EE-B3FF-4637-92E5-203E1FBA38FE}" destId="{392B651E-0385-4CE9-9B02-31EA55ACB57E}" srcOrd="0" destOrd="0" parTransId="{1CC405B3-8E97-46FC-82B8-382C8C57BBE7}" sibTransId="{A753C653-8AB3-45A3-9A18-ADAC399AAF11}"/>
    <dgm:cxn modelId="{7F264D9C-3D87-49F9-AAB4-CC02B68B8152}" type="presOf" srcId="{8470C00D-0E65-476D-A395-A37A88BCAECE}" destId="{CA7E2379-E323-46F7-A6C1-66985F05A219}" srcOrd="0" destOrd="0" presId="urn:microsoft.com/office/officeart/2005/8/layout/vList2"/>
    <dgm:cxn modelId="{F28C3E70-E214-48FF-B44B-70CDC9416C82}" type="presOf" srcId="{3895D6EE-B3FF-4637-92E5-203E1FBA38FE}" destId="{4CCE3E9A-FE55-49B5-BB69-EF2EA1A3C2D9}" srcOrd="0" destOrd="0" presId="urn:microsoft.com/office/officeart/2005/8/layout/vList2"/>
    <dgm:cxn modelId="{7C781B4C-4FAA-4FC6-844A-D5C59C0E3F04}" type="presParOf" srcId="{4CCE3E9A-FE55-49B5-BB69-EF2EA1A3C2D9}" destId="{379FBB49-C421-4E29-9FA7-A5A97FE1DDF9}" srcOrd="0" destOrd="0" presId="urn:microsoft.com/office/officeart/2005/8/layout/vList2"/>
    <dgm:cxn modelId="{30796DFE-0333-438F-9CFE-9F84DCA1EF15}" type="presParOf" srcId="{4CCE3E9A-FE55-49B5-BB69-EF2EA1A3C2D9}" destId="{4803A7DB-D1E0-4353-A3EA-31C213A6D078}" srcOrd="1" destOrd="0" presId="urn:microsoft.com/office/officeart/2005/8/layout/vList2"/>
    <dgm:cxn modelId="{C734D58D-F788-4B49-B0B9-D3E1FEAC93B1}" type="presParOf" srcId="{4CCE3E9A-FE55-49B5-BB69-EF2EA1A3C2D9}" destId="{CA7E2379-E323-46F7-A6C1-66985F05A219}" srcOrd="2" destOrd="0" presId="urn:microsoft.com/office/officeart/2005/8/layout/vList2"/>
    <dgm:cxn modelId="{CA629F49-4FEB-429F-BAB4-CDC1AD972BA7}" type="presParOf" srcId="{4CCE3E9A-FE55-49B5-BB69-EF2EA1A3C2D9}" destId="{64349B8A-B950-4AEC-8E8E-AD7535614419}" srcOrd="3" destOrd="0" presId="urn:microsoft.com/office/officeart/2005/8/layout/vList2"/>
    <dgm:cxn modelId="{2909BFF8-ED24-4C81-BA7A-AEB2DB0E533F}" type="presParOf" srcId="{4CCE3E9A-FE55-49B5-BB69-EF2EA1A3C2D9}" destId="{6B8D0094-0B10-43F5-A8A1-021FBB6F9A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7499E7-28FD-47C2-95E8-AB4F51077412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B1A332BD-94EC-4623-B44E-E977325F70FB}">
      <dgm:prSet/>
      <dgm:spPr/>
      <dgm:t>
        <a:bodyPr/>
        <a:lstStyle/>
        <a:p>
          <a:pPr rtl="0"/>
          <a:r>
            <a:rPr lang="nl-NL" dirty="0" smtClean="0"/>
            <a:t>Zenuwcel geeft impuls in één richting door</a:t>
          </a:r>
          <a:endParaRPr lang="nl-NL" dirty="0"/>
        </a:p>
      </dgm:t>
    </dgm:pt>
    <dgm:pt modelId="{07B3D408-D775-43CE-9AD9-12EA5CF5F541}" type="parTrans" cxnId="{DEA8E886-0552-47FF-BF8A-1212DA46F687}">
      <dgm:prSet/>
      <dgm:spPr/>
      <dgm:t>
        <a:bodyPr/>
        <a:lstStyle/>
        <a:p>
          <a:endParaRPr lang="nl-NL"/>
        </a:p>
      </dgm:t>
    </dgm:pt>
    <dgm:pt modelId="{EEE43C47-34C0-4777-B764-A33B1471D4E1}" type="sibTrans" cxnId="{DEA8E886-0552-47FF-BF8A-1212DA46F687}">
      <dgm:prSet/>
      <dgm:spPr/>
      <dgm:t>
        <a:bodyPr/>
        <a:lstStyle/>
        <a:p>
          <a:endParaRPr lang="nl-NL"/>
        </a:p>
      </dgm:t>
    </dgm:pt>
    <dgm:pt modelId="{116019B5-1C6B-4B6A-8F37-354CC941BD88}">
      <dgm:prSet/>
      <dgm:spPr/>
      <dgm:t>
        <a:bodyPr/>
        <a:lstStyle/>
        <a:p>
          <a:pPr rtl="0"/>
          <a:r>
            <a:rPr lang="nl-NL" dirty="0" smtClean="0"/>
            <a:t>Synaps kan maar naar één kant doorgeven</a:t>
          </a:r>
          <a:endParaRPr lang="nl-NL" dirty="0"/>
        </a:p>
      </dgm:t>
    </dgm:pt>
    <dgm:pt modelId="{D2DA0BEF-060A-491D-8039-605409E1F6FC}" type="parTrans" cxnId="{5A8BF6EF-AB88-494B-ABA6-6DA8D8BC6EBA}">
      <dgm:prSet/>
      <dgm:spPr/>
      <dgm:t>
        <a:bodyPr/>
        <a:lstStyle/>
        <a:p>
          <a:endParaRPr lang="nl-NL"/>
        </a:p>
      </dgm:t>
    </dgm:pt>
    <dgm:pt modelId="{8FB35E80-1F05-4962-8F6C-27CBD88C7FE0}" type="sibTrans" cxnId="{5A8BF6EF-AB88-494B-ABA6-6DA8D8BC6EBA}">
      <dgm:prSet/>
      <dgm:spPr/>
      <dgm:t>
        <a:bodyPr/>
        <a:lstStyle/>
        <a:p>
          <a:endParaRPr lang="nl-NL"/>
        </a:p>
      </dgm:t>
    </dgm:pt>
    <dgm:pt modelId="{703B046E-59C7-4D16-9DEA-5AA73D7FB6F8}">
      <dgm:prSet/>
      <dgm:spPr/>
      <dgm:t>
        <a:bodyPr/>
        <a:lstStyle/>
        <a:p>
          <a:pPr rtl="0"/>
          <a:r>
            <a:rPr lang="nl-NL" dirty="0" smtClean="0"/>
            <a:t>Sensorische zenuwcellen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schakelcellen</a:t>
          </a:r>
          <a:endParaRPr lang="nl-NL" dirty="0"/>
        </a:p>
      </dgm:t>
    </dgm:pt>
    <dgm:pt modelId="{4EDA6F9E-CDA9-4E23-9F59-C753CF8D617F}" type="parTrans" cxnId="{5220A142-1F43-43B0-A780-E70DA6B45709}">
      <dgm:prSet/>
      <dgm:spPr/>
      <dgm:t>
        <a:bodyPr/>
        <a:lstStyle/>
        <a:p>
          <a:endParaRPr lang="nl-NL"/>
        </a:p>
      </dgm:t>
    </dgm:pt>
    <dgm:pt modelId="{834F4084-651A-48F2-B302-3D6D15585DC2}" type="sibTrans" cxnId="{5220A142-1F43-43B0-A780-E70DA6B45709}">
      <dgm:prSet/>
      <dgm:spPr/>
      <dgm:t>
        <a:bodyPr/>
        <a:lstStyle/>
        <a:p>
          <a:endParaRPr lang="nl-NL"/>
        </a:p>
      </dgm:t>
    </dgm:pt>
    <dgm:pt modelId="{A7324976-3490-45D1-AD9F-D3FDDBA8AC34}">
      <dgm:prSet/>
      <dgm:spPr/>
      <dgm:t>
        <a:bodyPr/>
        <a:lstStyle/>
        <a:p>
          <a:pPr rtl="0"/>
          <a:r>
            <a:rPr lang="nl-NL" dirty="0" smtClean="0"/>
            <a:t>Motorische zenuwcellen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spier-/kliercellen</a:t>
          </a:r>
          <a:endParaRPr lang="nl-NL" dirty="0"/>
        </a:p>
      </dgm:t>
    </dgm:pt>
    <dgm:pt modelId="{A723814C-8914-42F2-BFD2-36E701512D77}" type="parTrans" cxnId="{8B1BC501-15A1-4659-A13A-6A1E338B4370}">
      <dgm:prSet/>
      <dgm:spPr/>
      <dgm:t>
        <a:bodyPr/>
        <a:lstStyle/>
        <a:p>
          <a:endParaRPr lang="nl-NL"/>
        </a:p>
      </dgm:t>
    </dgm:pt>
    <dgm:pt modelId="{F2ECED68-F99C-49D0-8595-1882A636ED7D}" type="sibTrans" cxnId="{8B1BC501-15A1-4659-A13A-6A1E338B4370}">
      <dgm:prSet/>
      <dgm:spPr/>
      <dgm:t>
        <a:bodyPr/>
        <a:lstStyle/>
        <a:p>
          <a:endParaRPr lang="nl-NL"/>
        </a:p>
      </dgm:t>
    </dgm:pt>
    <dgm:pt modelId="{9CF4574F-7D9A-42C4-A629-A8CB6A476FEC}" type="pres">
      <dgm:prSet presAssocID="{347499E7-28FD-47C2-95E8-AB4F510774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6F87FD4-9F93-466A-A566-15D156E96E71}" type="pres">
      <dgm:prSet presAssocID="{B1A332BD-94EC-4623-B44E-E977325F70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438F52C-4A0F-4F4B-99C2-8835965B73CD}" type="pres">
      <dgm:prSet presAssocID="{EEE43C47-34C0-4777-B764-A33B1471D4E1}" presName="spacer" presStyleCnt="0"/>
      <dgm:spPr/>
    </dgm:pt>
    <dgm:pt modelId="{B4D3667D-0F50-47EE-9A0F-26D0EC932C6D}" type="pres">
      <dgm:prSet presAssocID="{116019B5-1C6B-4B6A-8F37-354CC941BD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560710-4D8C-4203-A534-A0307F530CA3}" type="pres">
      <dgm:prSet presAssocID="{8FB35E80-1F05-4962-8F6C-27CBD88C7FE0}" presName="spacer" presStyleCnt="0"/>
      <dgm:spPr/>
    </dgm:pt>
    <dgm:pt modelId="{CD64E765-4BF4-4F51-8D58-A7B0AE6D7EC2}" type="pres">
      <dgm:prSet presAssocID="{703B046E-59C7-4D16-9DEA-5AA73D7FB6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E574A1A-81E0-4E35-871C-470EF14547B0}" type="pres">
      <dgm:prSet presAssocID="{834F4084-651A-48F2-B302-3D6D15585DC2}" presName="spacer" presStyleCnt="0"/>
      <dgm:spPr/>
    </dgm:pt>
    <dgm:pt modelId="{8C0D1380-2974-44B2-920A-1874DAAEC82E}" type="pres">
      <dgm:prSet presAssocID="{A7324976-3490-45D1-AD9F-D3FDDBA8AC3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7D1F72F-A63B-48F7-B3C9-BC05BE5B4FCA}" type="presOf" srcId="{B1A332BD-94EC-4623-B44E-E977325F70FB}" destId="{86F87FD4-9F93-466A-A566-15D156E96E71}" srcOrd="0" destOrd="0" presId="urn:microsoft.com/office/officeart/2005/8/layout/vList2"/>
    <dgm:cxn modelId="{7660FD32-BC85-40E2-B49B-CD71C36F202C}" type="presOf" srcId="{703B046E-59C7-4D16-9DEA-5AA73D7FB6F8}" destId="{CD64E765-4BF4-4F51-8D58-A7B0AE6D7EC2}" srcOrd="0" destOrd="0" presId="urn:microsoft.com/office/officeart/2005/8/layout/vList2"/>
    <dgm:cxn modelId="{8346D1CB-BCC5-4C9A-B0DA-AB6D8B952277}" type="presOf" srcId="{116019B5-1C6B-4B6A-8F37-354CC941BD88}" destId="{B4D3667D-0F50-47EE-9A0F-26D0EC932C6D}" srcOrd="0" destOrd="0" presId="urn:microsoft.com/office/officeart/2005/8/layout/vList2"/>
    <dgm:cxn modelId="{6CA83E27-D325-45E5-A26F-1D3BDE12BF11}" type="presOf" srcId="{A7324976-3490-45D1-AD9F-D3FDDBA8AC34}" destId="{8C0D1380-2974-44B2-920A-1874DAAEC82E}" srcOrd="0" destOrd="0" presId="urn:microsoft.com/office/officeart/2005/8/layout/vList2"/>
    <dgm:cxn modelId="{DEA8E886-0552-47FF-BF8A-1212DA46F687}" srcId="{347499E7-28FD-47C2-95E8-AB4F51077412}" destId="{B1A332BD-94EC-4623-B44E-E977325F70FB}" srcOrd="0" destOrd="0" parTransId="{07B3D408-D775-43CE-9AD9-12EA5CF5F541}" sibTransId="{EEE43C47-34C0-4777-B764-A33B1471D4E1}"/>
    <dgm:cxn modelId="{8B1BC501-15A1-4659-A13A-6A1E338B4370}" srcId="{347499E7-28FD-47C2-95E8-AB4F51077412}" destId="{A7324976-3490-45D1-AD9F-D3FDDBA8AC34}" srcOrd="3" destOrd="0" parTransId="{A723814C-8914-42F2-BFD2-36E701512D77}" sibTransId="{F2ECED68-F99C-49D0-8595-1882A636ED7D}"/>
    <dgm:cxn modelId="{23541094-5C1A-44C5-8368-11CBBAB4C192}" type="presOf" srcId="{347499E7-28FD-47C2-95E8-AB4F51077412}" destId="{9CF4574F-7D9A-42C4-A629-A8CB6A476FEC}" srcOrd="0" destOrd="0" presId="urn:microsoft.com/office/officeart/2005/8/layout/vList2"/>
    <dgm:cxn modelId="{5A8BF6EF-AB88-494B-ABA6-6DA8D8BC6EBA}" srcId="{347499E7-28FD-47C2-95E8-AB4F51077412}" destId="{116019B5-1C6B-4B6A-8F37-354CC941BD88}" srcOrd="1" destOrd="0" parTransId="{D2DA0BEF-060A-491D-8039-605409E1F6FC}" sibTransId="{8FB35E80-1F05-4962-8F6C-27CBD88C7FE0}"/>
    <dgm:cxn modelId="{5220A142-1F43-43B0-A780-E70DA6B45709}" srcId="{347499E7-28FD-47C2-95E8-AB4F51077412}" destId="{703B046E-59C7-4D16-9DEA-5AA73D7FB6F8}" srcOrd="2" destOrd="0" parTransId="{4EDA6F9E-CDA9-4E23-9F59-C753CF8D617F}" sibTransId="{834F4084-651A-48F2-B302-3D6D15585DC2}"/>
    <dgm:cxn modelId="{F4CB50FE-922B-4920-9B40-FE0720305102}" type="presParOf" srcId="{9CF4574F-7D9A-42C4-A629-A8CB6A476FEC}" destId="{86F87FD4-9F93-466A-A566-15D156E96E71}" srcOrd="0" destOrd="0" presId="urn:microsoft.com/office/officeart/2005/8/layout/vList2"/>
    <dgm:cxn modelId="{87BA6671-AE63-430A-AF06-82491534414B}" type="presParOf" srcId="{9CF4574F-7D9A-42C4-A629-A8CB6A476FEC}" destId="{D438F52C-4A0F-4F4B-99C2-8835965B73CD}" srcOrd="1" destOrd="0" presId="urn:microsoft.com/office/officeart/2005/8/layout/vList2"/>
    <dgm:cxn modelId="{739EC601-E9AF-45EC-A2C4-FBCEC642E338}" type="presParOf" srcId="{9CF4574F-7D9A-42C4-A629-A8CB6A476FEC}" destId="{B4D3667D-0F50-47EE-9A0F-26D0EC932C6D}" srcOrd="2" destOrd="0" presId="urn:microsoft.com/office/officeart/2005/8/layout/vList2"/>
    <dgm:cxn modelId="{C4E1B2AC-E3C8-4DF4-966B-478FFFA9F4A5}" type="presParOf" srcId="{9CF4574F-7D9A-42C4-A629-A8CB6A476FEC}" destId="{7E560710-4D8C-4203-A534-A0307F530CA3}" srcOrd="3" destOrd="0" presId="urn:microsoft.com/office/officeart/2005/8/layout/vList2"/>
    <dgm:cxn modelId="{E834D9E7-65B4-4732-8A95-78E75738AAF7}" type="presParOf" srcId="{9CF4574F-7D9A-42C4-A629-A8CB6A476FEC}" destId="{CD64E765-4BF4-4F51-8D58-A7B0AE6D7EC2}" srcOrd="4" destOrd="0" presId="urn:microsoft.com/office/officeart/2005/8/layout/vList2"/>
    <dgm:cxn modelId="{303AC9CC-58EE-4D57-AA62-5EE0F0770E20}" type="presParOf" srcId="{9CF4574F-7D9A-42C4-A629-A8CB6A476FEC}" destId="{CE574A1A-81E0-4E35-871C-470EF14547B0}" srcOrd="5" destOrd="0" presId="urn:microsoft.com/office/officeart/2005/8/layout/vList2"/>
    <dgm:cxn modelId="{1DF53370-6C41-4B06-A55C-28ACDDB1ABA0}" type="presParOf" srcId="{9CF4574F-7D9A-42C4-A629-A8CB6A476FEC}" destId="{8C0D1380-2974-44B2-920A-1874DAAEC8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D9921CA-ABAC-4676-8507-4475AC60715C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B6E35898-1D75-4BC9-A5F7-527EAD5F0200}">
      <dgm:prSet/>
      <dgm:spPr/>
      <dgm:t>
        <a:bodyPr/>
        <a:lstStyle/>
        <a:p>
          <a:pPr algn="ctr" rtl="0"/>
          <a:r>
            <a:rPr lang="nl-NL" dirty="0" smtClean="0"/>
            <a:t>Thema </a:t>
          </a:r>
          <a:r>
            <a:rPr lang="nl-NL" dirty="0" smtClean="0"/>
            <a:t>6 Regeling en waarneming</a:t>
          </a:r>
          <a:endParaRPr lang="nl-NL" dirty="0"/>
        </a:p>
      </dgm:t>
    </dgm:pt>
    <dgm:pt modelId="{80453C88-F422-4F9E-B7C1-E3679C810F26}" type="parTrans" cxnId="{13772740-C718-4CD7-921D-CB83417CC372}">
      <dgm:prSet/>
      <dgm:spPr/>
      <dgm:t>
        <a:bodyPr/>
        <a:lstStyle/>
        <a:p>
          <a:endParaRPr lang="nl-NL"/>
        </a:p>
      </dgm:t>
    </dgm:pt>
    <dgm:pt modelId="{F9170D9C-C577-4BB3-973E-BE136512974E}" type="sibTrans" cxnId="{13772740-C718-4CD7-921D-CB83417CC372}">
      <dgm:prSet/>
      <dgm:spPr/>
      <dgm:t>
        <a:bodyPr/>
        <a:lstStyle/>
        <a:p>
          <a:endParaRPr lang="nl-NL"/>
        </a:p>
      </dgm:t>
    </dgm:pt>
    <dgm:pt modelId="{16089576-7CF2-4C9D-A4FC-0704F6FBA8AA}" type="pres">
      <dgm:prSet presAssocID="{6D9921CA-ABAC-4676-8507-4475AC6071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193F207-B37D-4EC8-AB43-1A08E1A50347}" type="pres">
      <dgm:prSet presAssocID="{B6E35898-1D75-4BC9-A5F7-527EAD5F02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3772740-C718-4CD7-921D-CB83417CC372}" srcId="{6D9921CA-ABAC-4676-8507-4475AC60715C}" destId="{B6E35898-1D75-4BC9-A5F7-527EAD5F0200}" srcOrd="0" destOrd="0" parTransId="{80453C88-F422-4F9E-B7C1-E3679C810F26}" sibTransId="{F9170D9C-C577-4BB3-973E-BE136512974E}"/>
    <dgm:cxn modelId="{F3A5C95F-833E-40B6-A49F-BFB0484500E0}" type="presOf" srcId="{6D9921CA-ABAC-4676-8507-4475AC60715C}" destId="{16089576-7CF2-4C9D-A4FC-0704F6FBA8AA}" srcOrd="0" destOrd="0" presId="urn:microsoft.com/office/officeart/2005/8/layout/vList2"/>
    <dgm:cxn modelId="{E7D0DDBB-63E5-4900-AA3C-03AF6302C287}" type="presOf" srcId="{B6E35898-1D75-4BC9-A5F7-527EAD5F0200}" destId="{5193F207-B37D-4EC8-AB43-1A08E1A50347}" srcOrd="0" destOrd="0" presId="urn:microsoft.com/office/officeart/2005/8/layout/vList2"/>
    <dgm:cxn modelId="{F0329219-83A4-41A0-A8E3-B3A6F3E9D84F}" type="presParOf" srcId="{16089576-7CF2-4C9D-A4FC-0704F6FBA8AA}" destId="{5193F207-B37D-4EC8-AB43-1A08E1A503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F348CB7-A793-4C30-AB46-3333EE7E048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6C984D76-BF89-445B-93EE-8F5782579147}">
      <dgm:prSet/>
      <dgm:spPr/>
      <dgm:t>
        <a:bodyPr/>
        <a:lstStyle/>
        <a:p>
          <a:pPr algn="ctr" rtl="0"/>
          <a:r>
            <a:rPr lang="en-US" dirty="0" err="1" smtClean="0"/>
            <a:t>Onderdeel</a:t>
          </a:r>
          <a:r>
            <a:rPr lang="en-US" dirty="0" smtClean="0"/>
            <a:t> </a:t>
          </a:r>
          <a:r>
            <a:rPr lang="en-US" dirty="0" err="1" smtClean="0"/>
            <a:t>blz</a:t>
          </a:r>
          <a:r>
            <a:rPr lang="en-US" dirty="0" smtClean="0"/>
            <a:t>. 91 t/m 93 </a:t>
          </a:r>
          <a:r>
            <a:rPr lang="en-US" dirty="0" err="1" smtClean="0"/>
            <a:t>boek</a:t>
          </a:r>
          <a:endParaRPr lang="nl-NL" dirty="0"/>
        </a:p>
      </dgm:t>
    </dgm:pt>
    <dgm:pt modelId="{6575F979-3711-4624-B376-506548521E7A}" type="parTrans" cxnId="{5DE3D064-664C-4314-88CC-7E801A90471D}">
      <dgm:prSet/>
      <dgm:spPr/>
      <dgm:t>
        <a:bodyPr/>
        <a:lstStyle/>
        <a:p>
          <a:endParaRPr lang="nl-NL"/>
        </a:p>
      </dgm:t>
    </dgm:pt>
    <dgm:pt modelId="{A600BCB7-2E1C-4A22-B983-01B761382996}" type="sibTrans" cxnId="{5DE3D064-664C-4314-88CC-7E801A90471D}">
      <dgm:prSet/>
      <dgm:spPr/>
      <dgm:t>
        <a:bodyPr/>
        <a:lstStyle/>
        <a:p>
          <a:endParaRPr lang="nl-NL"/>
        </a:p>
      </dgm:t>
    </dgm:pt>
    <dgm:pt modelId="{8A0E6426-A00F-4326-A2EA-FE5E63B84307}">
      <dgm:prSet/>
      <dgm:spPr/>
      <dgm:t>
        <a:bodyPr/>
        <a:lstStyle/>
        <a:p>
          <a:pPr algn="ctr" rtl="0"/>
          <a:r>
            <a:rPr lang="nl-NL" dirty="0" smtClean="0"/>
            <a:t>Bewuste reacties en Reflexen</a:t>
          </a:r>
          <a:endParaRPr lang="nl-NL" dirty="0"/>
        </a:p>
      </dgm:t>
    </dgm:pt>
    <dgm:pt modelId="{BC9E7527-A8D1-4684-9262-6609B7052E35}" type="parTrans" cxnId="{5B7B4A7E-6402-4BA2-8DAB-EFA8E02FC7E2}">
      <dgm:prSet/>
      <dgm:spPr/>
    </dgm:pt>
    <dgm:pt modelId="{6497603F-8D82-4522-8562-AA43013F8A69}" type="sibTrans" cxnId="{5B7B4A7E-6402-4BA2-8DAB-EFA8E02FC7E2}">
      <dgm:prSet/>
      <dgm:spPr/>
    </dgm:pt>
    <dgm:pt modelId="{91E224B6-65F4-417C-AA1B-C288C071C75E}" type="pres">
      <dgm:prSet presAssocID="{3F348CB7-A793-4C30-AB46-3333EE7E04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E3989AB-E29B-4F18-9DE6-ED2D037ED034}" type="pres">
      <dgm:prSet presAssocID="{6C984D76-BF89-445B-93EE-8F578257914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D66EF2-0312-4B26-A5C1-67DB5EBF346E}" type="pres">
      <dgm:prSet presAssocID="{A600BCB7-2E1C-4A22-B983-01B761382996}" presName="spacer" presStyleCnt="0"/>
      <dgm:spPr/>
    </dgm:pt>
    <dgm:pt modelId="{3C88052B-FD46-4322-BF99-E065C7CAE194}" type="pres">
      <dgm:prSet presAssocID="{8A0E6426-A00F-4326-A2EA-FE5E63B843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B6C22F7-ADCD-41F0-B2FD-1F59A82E45E0}" type="presOf" srcId="{8A0E6426-A00F-4326-A2EA-FE5E63B84307}" destId="{3C88052B-FD46-4322-BF99-E065C7CAE194}" srcOrd="0" destOrd="0" presId="urn:microsoft.com/office/officeart/2005/8/layout/vList2"/>
    <dgm:cxn modelId="{5DE3D064-664C-4314-88CC-7E801A90471D}" srcId="{3F348CB7-A793-4C30-AB46-3333EE7E0489}" destId="{6C984D76-BF89-445B-93EE-8F5782579147}" srcOrd="0" destOrd="0" parTransId="{6575F979-3711-4624-B376-506548521E7A}" sibTransId="{A600BCB7-2E1C-4A22-B983-01B761382996}"/>
    <dgm:cxn modelId="{5B7B4A7E-6402-4BA2-8DAB-EFA8E02FC7E2}" srcId="{3F348CB7-A793-4C30-AB46-3333EE7E0489}" destId="{8A0E6426-A00F-4326-A2EA-FE5E63B84307}" srcOrd="1" destOrd="0" parTransId="{BC9E7527-A8D1-4684-9262-6609B7052E35}" sibTransId="{6497603F-8D82-4522-8562-AA43013F8A69}"/>
    <dgm:cxn modelId="{F643D38A-E05A-467C-8432-019C09CB68EA}" type="presOf" srcId="{6C984D76-BF89-445B-93EE-8F5782579147}" destId="{7E3989AB-E29B-4F18-9DE6-ED2D037ED034}" srcOrd="0" destOrd="0" presId="urn:microsoft.com/office/officeart/2005/8/layout/vList2"/>
    <dgm:cxn modelId="{2E087B27-C4F8-453E-BDF9-A62AADED864D}" type="presOf" srcId="{3F348CB7-A793-4C30-AB46-3333EE7E0489}" destId="{91E224B6-65F4-417C-AA1B-C288C071C75E}" srcOrd="0" destOrd="0" presId="urn:microsoft.com/office/officeart/2005/8/layout/vList2"/>
    <dgm:cxn modelId="{6E617F63-3758-459B-A784-C8FAB697091B}" type="presParOf" srcId="{91E224B6-65F4-417C-AA1B-C288C071C75E}" destId="{7E3989AB-E29B-4F18-9DE6-ED2D037ED034}" srcOrd="0" destOrd="0" presId="urn:microsoft.com/office/officeart/2005/8/layout/vList2"/>
    <dgm:cxn modelId="{F7B7F0A4-2952-400B-A0C0-97EE7B7D5331}" type="presParOf" srcId="{91E224B6-65F4-417C-AA1B-C288C071C75E}" destId="{C4D66EF2-0312-4B26-A5C1-67DB5EBF346E}" srcOrd="1" destOrd="0" presId="urn:microsoft.com/office/officeart/2005/8/layout/vList2"/>
    <dgm:cxn modelId="{19B842BD-DCD9-4836-AF00-6A4895B34663}" type="presParOf" srcId="{91E224B6-65F4-417C-AA1B-C288C071C75E}" destId="{3C88052B-FD46-4322-BF99-E065C7CAE1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F65E22A-5992-4876-98A8-C85DB7CBC5FF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084F3F43-F769-4B67-8CA5-AE900A42BBDD}">
      <dgm:prSet/>
      <dgm:spPr/>
      <dgm:t>
        <a:bodyPr/>
        <a:lstStyle/>
        <a:p>
          <a:pPr algn="ctr" rtl="0"/>
          <a:r>
            <a:rPr lang="nl-NL" dirty="0" smtClean="0"/>
            <a:t>Je wordt geduwd: bewuste reactie</a:t>
          </a:r>
          <a:endParaRPr lang="nl-NL" dirty="0"/>
        </a:p>
      </dgm:t>
    </dgm:pt>
    <dgm:pt modelId="{7CA5476F-C5ED-4532-901D-89E9EE08D573}" type="parTrans" cxnId="{BB3DC22D-FF7E-42DE-9215-BFD61A08917C}">
      <dgm:prSet/>
      <dgm:spPr/>
      <dgm:t>
        <a:bodyPr/>
        <a:lstStyle/>
        <a:p>
          <a:endParaRPr lang="nl-NL"/>
        </a:p>
      </dgm:t>
    </dgm:pt>
    <dgm:pt modelId="{BB908A05-A935-44C2-BAE9-F26730590521}" type="sibTrans" cxnId="{BB3DC22D-FF7E-42DE-9215-BFD61A08917C}">
      <dgm:prSet/>
      <dgm:spPr/>
      <dgm:t>
        <a:bodyPr/>
        <a:lstStyle/>
        <a:p>
          <a:endParaRPr lang="nl-NL"/>
        </a:p>
      </dgm:t>
    </dgm:pt>
    <dgm:pt modelId="{EB05779C-4C95-4EB1-AD79-4876613C44B8}" type="pres">
      <dgm:prSet presAssocID="{6F65E22A-5992-4876-98A8-C85DB7CBC5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36CA566-04A5-491C-8D67-8ED4356B6560}" type="pres">
      <dgm:prSet presAssocID="{084F3F43-F769-4B67-8CA5-AE900A42BB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B3DC22D-FF7E-42DE-9215-BFD61A08917C}" srcId="{6F65E22A-5992-4876-98A8-C85DB7CBC5FF}" destId="{084F3F43-F769-4B67-8CA5-AE900A42BBDD}" srcOrd="0" destOrd="0" parTransId="{7CA5476F-C5ED-4532-901D-89E9EE08D573}" sibTransId="{BB908A05-A935-44C2-BAE9-F26730590521}"/>
    <dgm:cxn modelId="{8F4FC9A5-06CF-4E82-ACC4-CDD8E1C54B7C}" type="presOf" srcId="{084F3F43-F769-4B67-8CA5-AE900A42BBDD}" destId="{236CA566-04A5-491C-8D67-8ED4356B6560}" srcOrd="0" destOrd="0" presId="urn:microsoft.com/office/officeart/2005/8/layout/vList2"/>
    <dgm:cxn modelId="{E09C663D-3585-43C4-861C-C95CD334DC0C}" type="presOf" srcId="{6F65E22A-5992-4876-98A8-C85DB7CBC5FF}" destId="{EB05779C-4C95-4EB1-AD79-4876613C44B8}" srcOrd="0" destOrd="0" presId="urn:microsoft.com/office/officeart/2005/8/layout/vList2"/>
    <dgm:cxn modelId="{D3631F01-D141-400F-BDCD-2A53785214CC}" type="presParOf" srcId="{EB05779C-4C95-4EB1-AD79-4876613C44B8}" destId="{236CA566-04A5-491C-8D67-8ED4356B65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CA006AF-7295-4B45-8DAC-7BD7E559E6B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B7CBAE63-5670-4F6B-8F53-951A4D67AEB5}">
      <dgm:prSet/>
      <dgm:spPr/>
      <dgm:t>
        <a:bodyPr/>
        <a:lstStyle/>
        <a:p>
          <a:pPr algn="ctr" rtl="0"/>
          <a:r>
            <a:rPr lang="nl-NL" dirty="0" smtClean="0"/>
            <a:t>Zintuigen (receptoren huid)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impuls gevoelszenuwcellen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impuls schakelcellen ruggenmerg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schakelcellen hersenstam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schakelcellen grote hersenen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sensorische centra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bewustzijn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motorische centra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schakelcellen grote hersenen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schakelcellen kleine hersenen + hersenstam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schakelcellen ruggenmerg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motorische zenuwcellen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impuls naar spieren in romp en ledematen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je duwt terug</a:t>
          </a:r>
          <a:endParaRPr lang="nl-NL" dirty="0"/>
        </a:p>
      </dgm:t>
    </dgm:pt>
    <dgm:pt modelId="{27DC5889-7D2E-45FF-92BD-669820E89059}" type="parTrans" cxnId="{97700B49-1BB7-469A-8F1B-67D0BFA71AF7}">
      <dgm:prSet/>
      <dgm:spPr/>
      <dgm:t>
        <a:bodyPr/>
        <a:lstStyle/>
        <a:p>
          <a:endParaRPr lang="nl-NL"/>
        </a:p>
      </dgm:t>
    </dgm:pt>
    <dgm:pt modelId="{5560835A-5C79-408A-A8B7-A660CA74A116}" type="sibTrans" cxnId="{97700B49-1BB7-469A-8F1B-67D0BFA71AF7}">
      <dgm:prSet/>
      <dgm:spPr/>
      <dgm:t>
        <a:bodyPr/>
        <a:lstStyle/>
        <a:p>
          <a:endParaRPr lang="nl-NL"/>
        </a:p>
      </dgm:t>
    </dgm:pt>
    <dgm:pt modelId="{71E6BAAC-672A-4C87-96B5-CDF7E29C132F}" type="pres">
      <dgm:prSet presAssocID="{2CA006AF-7295-4B45-8DAC-7BD7E559E6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B846987-77A8-4744-96F5-C648D6B87C63}" type="pres">
      <dgm:prSet presAssocID="{B7CBAE63-5670-4F6B-8F53-951A4D67AE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7700B49-1BB7-469A-8F1B-67D0BFA71AF7}" srcId="{2CA006AF-7295-4B45-8DAC-7BD7E559E6B1}" destId="{B7CBAE63-5670-4F6B-8F53-951A4D67AEB5}" srcOrd="0" destOrd="0" parTransId="{27DC5889-7D2E-45FF-92BD-669820E89059}" sibTransId="{5560835A-5C79-408A-A8B7-A660CA74A116}"/>
    <dgm:cxn modelId="{9891D08E-8D68-4CCF-90C8-7899E61B9845}" type="presOf" srcId="{2CA006AF-7295-4B45-8DAC-7BD7E559E6B1}" destId="{71E6BAAC-672A-4C87-96B5-CDF7E29C132F}" srcOrd="0" destOrd="0" presId="urn:microsoft.com/office/officeart/2005/8/layout/vList2"/>
    <dgm:cxn modelId="{9E1920A4-ECA8-413A-A12E-A6229431B92E}" type="presOf" srcId="{B7CBAE63-5670-4F6B-8F53-951A4D67AEB5}" destId="{8B846987-77A8-4744-96F5-C648D6B87C63}" srcOrd="0" destOrd="0" presId="urn:microsoft.com/office/officeart/2005/8/layout/vList2"/>
    <dgm:cxn modelId="{C639BBE9-0DB5-4D49-A79C-A9B9370B21B3}" type="presParOf" srcId="{71E6BAAC-672A-4C87-96B5-CDF7E29C132F}" destId="{8B846987-77A8-4744-96F5-C648D6B87C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3AC31EF-C090-4DE5-A723-787DE2734FFF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07675F3A-8752-4FB0-88AC-0A29869FE298}">
      <dgm:prSet/>
      <dgm:spPr/>
      <dgm:t>
        <a:bodyPr/>
        <a:lstStyle/>
        <a:p>
          <a:pPr algn="ctr" rtl="0"/>
          <a:r>
            <a:rPr lang="nl-NL" dirty="0" smtClean="0"/>
            <a:t>Reflex: onbewuste reactie op prikkel (snel, vast)</a:t>
          </a:r>
          <a:endParaRPr lang="nl-NL" dirty="0"/>
        </a:p>
      </dgm:t>
    </dgm:pt>
    <dgm:pt modelId="{9021426E-18B7-4B65-B147-093B1D234341}" type="parTrans" cxnId="{F091A8C7-BA5A-4A94-A608-19C38979AD49}">
      <dgm:prSet/>
      <dgm:spPr/>
      <dgm:t>
        <a:bodyPr/>
        <a:lstStyle/>
        <a:p>
          <a:endParaRPr lang="nl-NL"/>
        </a:p>
      </dgm:t>
    </dgm:pt>
    <dgm:pt modelId="{1937A3C6-67AC-4FAF-9456-7C994BBEDED0}" type="sibTrans" cxnId="{F091A8C7-BA5A-4A94-A608-19C38979AD49}">
      <dgm:prSet/>
      <dgm:spPr/>
      <dgm:t>
        <a:bodyPr/>
        <a:lstStyle/>
        <a:p>
          <a:endParaRPr lang="nl-NL"/>
        </a:p>
      </dgm:t>
    </dgm:pt>
    <dgm:pt modelId="{B1C2DDAA-4483-4D34-BA3A-D32A0745ED54}" type="pres">
      <dgm:prSet presAssocID="{83AC31EF-C090-4DE5-A723-787DE2734F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8E88F5A-E026-4BF4-82B4-04EC9F3B126B}" type="pres">
      <dgm:prSet presAssocID="{07675F3A-8752-4FB0-88AC-0A29869FE298}" presName="parentText" presStyleLbl="node1" presStyleIdx="0" presStyleCnt="1" custScaleY="13615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091A8C7-BA5A-4A94-A608-19C38979AD49}" srcId="{83AC31EF-C090-4DE5-A723-787DE2734FFF}" destId="{07675F3A-8752-4FB0-88AC-0A29869FE298}" srcOrd="0" destOrd="0" parTransId="{9021426E-18B7-4B65-B147-093B1D234341}" sibTransId="{1937A3C6-67AC-4FAF-9456-7C994BBEDED0}"/>
    <dgm:cxn modelId="{228F1956-0623-417A-9BA2-E447929DB64D}" type="presOf" srcId="{07675F3A-8752-4FB0-88AC-0A29869FE298}" destId="{38E88F5A-E026-4BF4-82B4-04EC9F3B126B}" srcOrd="0" destOrd="0" presId="urn:microsoft.com/office/officeart/2005/8/layout/vList2"/>
    <dgm:cxn modelId="{3FBD85BB-BFAF-4A9C-BED7-A3713B6E2153}" type="presOf" srcId="{83AC31EF-C090-4DE5-A723-787DE2734FFF}" destId="{B1C2DDAA-4483-4D34-BA3A-D32A0745ED54}" srcOrd="0" destOrd="0" presId="urn:microsoft.com/office/officeart/2005/8/layout/vList2"/>
    <dgm:cxn modelId="{A9A4DA31-7FEC-4A19-B0FA-341E0C4FC762}" type="presParOf" srcId="{B1C2DDAA-4483-4D34-BA3A-D32A0745ED54}" destId="{38E88F5A-E026-4BF4-82B4-04EC9F3B12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843DE52-552C-41E4-8680-8FB72DF5C14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50AB0C24-1EF6-45B6-9069-31AB6C14AE86}">
      <dgm:prSet/>
      <dgm:spPr/>
      <dgm:t>
        <a:bodyPr/>
        <a:lstStyle/>
        <a:p>
          <a:pPr rtl="0"/>
          <a:r>
            <a:rPr lang="nl-NL" dirty="0" smtClean="0"/>
            <a:t>Zintuigen (receptoren huid)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impuls gevoelszenuwcellen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impuls schakelcellen ruggenmerg + verschillende motorische cellen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sommige motorische cellen geven impuls aan spieren om samen te trekken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sommige motorische cellen geven impuls aan spieren om te ontspannen (kniepeesreflex)</a:t>
          </a:r>
          <a:endParaRPr lang="nl-NL" dirty="0"/>
        </a:p>
      </dgm:t>
    </dgm:pt>
    <dgm:pt modelId="{4A53E7D1-305C-4947-8CC7-821AF0304C01}" type="parTrans" cxnId="{882B375C-55F0-487E-9B07-D379ECCAF66C}">
      <dgm:prSet/>
      <dgm:spPr/>
      <dgm:t>
        <a:bodyPr/>
        <a:lstStyle/>
        <a:p>
          <a:endParaRPr lang="nl-NL"/>
        </a:p>
      </dgm:t>
    </dgm:pt>
    <dgm:pt modelId="{F6C458C9-D984-47DD-B6B0-C4341F899DD8}" type="sibTrans" cxnId="{882B375C-55F0-487E-9B07-D379ECCAF66C}">
      <dgm:prSet/>
      <dgm:spPr/>
      <dgm:t>
        <a:bodyPr/>
        <a:lstStyle/>
        <a:p>
          <a:endParaRPr lang="nl-NL"/>
        </a:p>
      </dgm:t>
    </dgm:pt>
    <dgm:pt modelId="{1149F812-3442-4DC9-9C6F-9CADFA10F3D7}">
      <dgm:prSet/>
      <dgm:spPr/>
      <dgm:t>
        <a:bodyPr/>
        <a:lstStyle/>
        <a:p>
          <a:pPr rtl="0"/>
          <a:r>
            <a:rPr lang="nl-NL" dirty="0" smtClean="0"/>
            <a:t>Er komt via de schakelcellen ook nog een impuls naar de hersenen</a:t>
          </a:r>
        </a:p>
        <a:p>
          <a:pPr rtl="0"/>
          <a:r>
            <a:rPr lang="nl-NL" dirty="0" smtClean="0"/>
            <a:t>Je reageert dus sneller dan het signaal bij de hersenen komt waarna je nog extra actie kunt ondernemen</a:t>
          </a:r>
          <a:endParaRPr lang="nl-NL" dirty="0"/>
        </a:p>
      </dgm:t>
    </dgm:pt>
    <dgm:pt modelId="{E9F79A06-6EBC-4B52-894C-EC1C0DC9063D}" type="parTrans" cxnId="{7FC8BFF4-8737-4101-A409-182E5CF3B1F0}">
      <dgm:prSet/>
      <dgm:spPr/>
      <dgm:t>
        <a:bodyPr/>
        <a:lstStyle/>
        <a:p>
          <a:endParaRPr lang="nl-NL"/>
        </a:p>
      </dgm:t>
    </dgm:pt>
    <dgm:pt modelId="{CF885E7A-CC8E-469E-BB8A-FF77CC5110A4}" type="sibTrans" cxnId="{7FC8BFF4-8737-4101-A409-182E5CF3B1F0}">
      <dgm:prSet/>
      <dgm:spPr/>
      <dgm:t>
        <a:bodyPr/>
        <a:lstStyle/>
        <a:p>
          <a:endParaRPr lang="nl-NL"/>
        </a:p>
      </dgm:t>
    </dgm:pt>
    <dgm:pt modelId="{4235A801-8277-4985-B282-406A7882FADC}" type="pres">
      <dgm:prSet presAssocID="{8843DE52-552C-41E4-8680-8FB72DF5C1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B8BB59E-5704-4F42-BA2D-A6E9E98A2EA1}" type="pres">
      <dgm:prSet presAssocID="{50AB0C24-1EF6-45B6-9069-31AB6C14AE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88677CC-4CFD-4846-B457-31B603935080}" type="pres">
      <dgm:prSet presAssocID="{F6C458C9-D984-47DD-B6B0-C4341F899DD8}" presName="spacer" presStyleCnt="0"/>
      <dgm:spPr/>
    </dgm:pt>
    <dgm:pt modelId="{BA4E64F4-068D-4CB6-A1AF-AEDBFF7F6F61}" type="pres">
      <dgm:prSet presAssocID="{1149F812-3442-4DC9-9C6F-9CADFA10F3D7}" presName="parentText" presStyleLbl="node1" presStyleIdx="1" presStyleCnt="2" custScaleY="4201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D93873D-2329-45B8-85E0-634F0B7E852B}" type="presOf" srcId="{1149F812-3442-4DC9-9C6F-9CADFA10F3D7}" destId="{BA4E64F4-068D-4CB6-A1AF-AEDBFF7F6F61}" srcOrd="0" destOrd="0" presId="urn:microsoft.com/office/officeart/2005/8/layout/vList2"/>
    <dgm:cxn modelId="{CBE527ED-5959-4869-8164-FA03336DA6FA}" type="presOf" srcId="{8843DE52-552C-41E4-8680-8FB72DF5C14A}" destId="{4235A801-8277-4985-B282-406A7882FADC}" srcOrd="0" destOrd="0" presId="urn:microsoft.com/office/officeart/2005/8/layout/vList2"/>
    <dgm:cxn modelId="{C9C8A723-0161-4320-90EB-704053375B70}" type="presOf" srcId="{50AB0C24-1EF6-45B6-9069-31AB6C14AE86}" destId="{2B8BB59E-5704-4F42-BA2D-A6E9E98A2EA1}" srcOrd="0" destOrd="0" presId="urn:microsoft.com/office/officeart/2005/8/layout/vList2"/>
    <dgm:cxn modelId="{882B375C-55F0-487E-9B07-D379ECCAF66C}" srcId="{8843DE52-552C-41E4-8680-8FB72DF5C14A}" destId="{50AB0C24-1EF6-45B6-9069-31AB6C14AE86}" srcOrd="0" destOrd="0" parTransId="{4A53E7D1-305C-4947-8CC7-821AF0304C01}" sibTransId="{F6C458C9-D984-47DD-B6B0-C4341F899DD8}"/>
    <dgm:cxn modelId="{7FC8BFF4-8737-4101-A409-182E5CF3B1F0}" srcId="{8843DE52-552C-41E4-8680-8FB72DF5C14A}" destId="{1149F812-3442-4DC9-9C6F-9CADFA10F3D7}" srcOrd="1" destOrd="0" parTransId="{E9F79A06-6EBC-4B52-894C-EC1C0DC9063D}" sibTransId="{CF885E7A-CC8E-469E-BB8A-FF77CC5110A4}"/>
    <dgm:cxn modelId="{601D49D1-D1CA-4917-8503-2F9BAC3DC3B2}" type="presParOf" srcId="{4235A801-8277-4985-B282-406A7882FADC}" destId="{2B8BB59E-5704-4F42-BA2D-A6E9E98A2EA1}" srcOrd="0" destOrd="0" presId="urn:microsoft.com/office/officeart/2005/8/layout/vList2"/>
    <dgm:cxn modelId="{0DACFC25-E6A1-42BB-B3A0-495CAFCDA1E0}" type="presParOf" srcId="{4235A801-8277-4985-B282-406A7882FADC}" destId="{288677CC-4CFD-4846-B457-31B603935080}" srcOrd="1" destOrd="0" presId="urn:microsoft.com/office/officeart/2005/8/layout/vList2"/>
    <dgm:cxn modelId="{CC1B1FF8-2CDC-41C8-A9D8-60C6D2BCD31E}" type="presParOf" srcId="{4235A801-8277-4985-B282-406A7882FADC}" destId="{BA4E64F4-068D-4CB6-A1AF-AEDBFF7F6F6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3AC31EF-C090-4DE5-A723-787DE2734FFF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07675F3A-8752-4FB0-88AC-0A29869FE298}">
      <dgm:prSet/>
      <dgm:spPr/>
      <dgm:t>
        <a:bodyPr/>
        <a:lstStyle/>
        <a:p>
          <a:pPr algn="ctr" rtl="0"/>
          <a:r>
            <a:rPr lang="nl-NL" dirty="0" smtClean="0"/>
            <a:t>Kniepees Reflex 1:</a:t>
          </a:r>
          <a:endParaRPr lang="nl-NL" dirty="0"/>
        </a:p>
      </dgm:t>
    </dgm:pt>
    <dgm:pt modelId="{9021426E-18B7-4B65-B147-093B1D234341}" type="parTrans" cxnId="{F091A8C7-BA5A-4A94-A608-19C38979AD49}">
      <dgm:prSet/>
      <dgm:spPr/>
      <dgm:t>
        <a:bodyPr/>
        <a:lstStyle/>
        <a:p>
          <a:endParaRPr lang="nl-NL"/>
        </a:p>
      </dgm:t>
    </dgm:pt>
    <dgm:pt modelId="{1937A3C6-67AC-4FAF-9456-7C994BBEDED0}" type="sibTrans" cxnId="{F091A8C7-BA5A-4A94-A608-19C38979AD49}">
      <dgm:prSet/>
      <dgm:spPr/>
      <dgm:t>
        <a:bodyPr/>
        <a:lstStyle/>
        <a:p>
          <a:endParaRPr lang="nl-NL"/>
        </a:p>
      </dgm:t>
    </dgm:pt>
    <dgm:pt modelId="{B1C2DDAA-4483-4D34-BA3A-D32A0745ED54}" type="pres">
      <dgm:prSet presAssocID="{83AC31EF-C090-4DE5-A723-787DE2734F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8E88F5A-E026-4BF4-82B4-04EC9F3B126B}" type="pres">
      <dgm:prSet presAssocID="{07675F3A-8752-4FB0-88AC-0A29869FE298}" presName="parentText" presStyleLbl="node1" presStyleIdx="0" presStyleCnt="1" custScaleY="13615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CAE4977-C42F-4C9B-8B10-859F3E6198F9}" type="presOf" srcId="{07675F3A-8752-4FB0-88AC-0A29869FE298}" destId="{38E88F5A-E026-4BF4-82B4-04EC9F3B126B}" srcOrd="0" destOrd="0" presId="urn:microsoft.com/office/officeart/2005/8/layout/vList2"/>
    <dgm:cxn modelId="{F091A8C7-BA5A-4A94-A608-19C38979AD49}" srcId="{83AC31EF-C090-4DE5-A723-787DE2734FFF}" destId="{07675F3A-8752-4FB0-88AC-0A29869FE298}" srcOrd="0" destOrd="0" parTransId="{9021426E-18B7-4B65-B147-093B1D234341}" sibTransId="{1937A3C6-67AC-4FAF-9456-7C994BBEDED0}"/>
    <dgm:cxn modelId="{0D083567-46F8-4E80-A0EF-077FBBFE3430}" type="presOf" srcId="{83AC31EF-C090-4DE5-A723-787DE2734FFF}" destId="{B1C2DDAA-4483-4D34-BA3A-D32A0745ED54}" srcOrd="0" destOrd="0" presId="urn:microsoft.com/office/officeart/2005/8/layout/vList2"/>
    <dgm:cxn modelId="{B71104AE-E899-4BAC-9297-1821F99E6AEF}" type="presParOf" srcId="{B1C2DDAA-4483-4D34-BA3A-D32A0745ED54}" destId="{38E88F5A-E026-4BF4-82B4-04EC9F3B12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843DE52-552C-41E4-8680-8FB72DF5C14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4235A801-8277-4985-B282-406A7882FADC}" type="pres">
      <dgm:prSet presAssocID="{8843DE52-552C-41E4-8680-8FB72DF5C1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</dgm:ptLst>
  <dgm:cxnLst>
    <dgm:cxn modelId="{84D77536-E970-4A65-882F-B1BA14757233}" type="presOf" srcId="{8843DE52-552C-41E4-8680-8FB72DF5C14A}" destId="{4235A801-8277-4985-B282-406A7882FA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3AC31EF-C090-4DE5-A723-787DE2734FFF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07675F3A-8752-4FB0-88AC-0A29869FE298}">
      <dgm:prSet/>
      <dgm:spPr/>
      <dgm:t>
        <a:bodyPr/>
        <a:lstStyle/>
        <a:p>
          <a:pPr algn="ctr" rtl="0"/>
          <a:r>
            <a:rPr lang="nl-NL" dirty="0" smtClean="0"/>
            <a:t>Kniepees Reflex 2:</a:t>
          </a:r>
          <a:endParaRPr lang="nl-NL" dirty="0"/>
        </a:p>
      </dgm:t>
    </dgm:pt>
    <dgm:pt modelId="{9021426E-18B7-4B65-B147-093B1D234341}" type="parTrans" cxnId="{F091A8C7-BA5A-4A94-A608-19C38979AD49}">
      <dgm:prSet/>
      <dgm:spPr/>
      <dgm:t>
        <a:bodyPr/>
        <a:lstStyle/>
        <a:p>
          <a:endParaRPr lang="nl-NL"/>
        </a:p>
      </dgm:t>
    </dgm:pt>
    <dgm:pt modelId="{1937A3C6-67AC-4FAF-9456-7C994BBEDED0}" type="sibTrans" cxnId="{F091A8C7-BA5A-4A94-A608-19C38979AD49}">
      <dgm:prSet/>
      <dgm:spPr/>
      <dgm:t>
        <a:bodyPr/>
        <a:lstStyle/>
        <a:p>
          <a:endParaRPr lang="nl-NL"/>
        </a:p>
      </dgm:t>
    </dgm:pt>
    <dgm:pt modelId="{B1C2DDAA-4483-4D34-BA3A-D32A0745ED54}" type="pres">
      <dgm:prSet presAssocID="{83AC31EF-C090-4DE5-A723-787DE2734F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8E88F5A-E026-4BF4-82B4-04EC9F3B126B}" type="pres">
      <dgm:prSet presAssocID="{07675F3A-8752-4FB0-88AC-0A29869FE298}" presName="parentText" presStyleLbl="node1" presStyleIdx="0" presStyleCnt="1" custScaleY="13615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09FD932-8020-46FB-A071-1AD3081E2ECE}" type="presOf" srcId="{83AC31EF-C090-4DE5-A723-787DE2734FFF}" destId="{B1C2DDAA-4483-4D34-BA3A-D32A0745ED54}" srcOrd="0" destOrd="0" presId="urn:microsoft.com/office/officeart/2005/8/layout/vList2"/>
    <dgm:cxn modelId="{F091A8C7-BA5A-4A94-A608-19C38979AD49}" srcId="{83AC31EF-C090-4DE5-A723-787DE2734FFF}" destId="{07675F3A-8752-4FB0-88AC-0A29869FE298}" srcOrd="0" destOrd="0" parTransId="{9021426E-18B7-4B65-B147-093B1D234341}" sibTransId="{1937A3C6-67AC-4FAF-9456-7C994BBEDED0}"/>
    <dgm:cxn modelId="{FDB99F2E-8495-4873-ADF0-CC49708DA028}" type="presOf" srcId="{07675F3A-8752-4FB0-88AC-0A29869FE298}" destId="{38E88F5A-E026-4BF4-82B4-04EC9F3B126B}" srcOrd="0" destOrd="0" presId="urn:microsoft.com/office/officeart/2005/8/layout/vList2"/>
    <dgm:cxn modelId="{D8189D04-BD3C-4639-975E-540310916A61}" type="presParOf" srcId="{B1C2DDAA-4483-4D34-BA3A-D32A0745ED54}" destId="{38E88F5A-E026-4BF4-82B4-04EC9F3B12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6FB3AE-BC14-4037-AD55-18E3F1ED2DA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81DE3C04-5104-41DA-9062-D75E87086A3D}">
      <dgm:prSet/>
      <dgm:spPr/>
      <dgm:t>
        <a:bodyPr/>
        <a:lstStyle/>
        <a:p>
          <a:pPr algn="ctr" rtl="0"/>
          <a:r>
            <a:rPr lang="nl-NL" dirty="0" smtClean="0"/>
            <a:t>Impulsgeleiding </a:t>
          </a:r>
          <a:r>
            <a:rPr lang="nl-NL" dirty="0" smtClean="0"/>
            <a:t>en impulsoverdracht</a:t>
          </a:r>
          <a:endParaRPr lang="nl-NL" dirty="0"/>
        </a:p>
      </dgm:t>
    </dgm:pt>
    <dgm:pt modelId="{FECF7A7C-1B5A-4D96-AD98-D96621BB8470}" type="parTrans" cxnId="{13797F4C-A59A-4E96-B08F-BBB2473C1863}">
      <dgm:prSet/>
      <dgm:spPr/>
      <dgm:t>
        <a:bodyPr/>
        <a:lstStyle/>
        <a:p>
          <a:endParaRPr lang="nl-NL"/>
        </a:p>
      </dgm:t>
    </dgm:pt>
    <dgm:pt modelId="{B5354DA2-78AD-4F25-A5E1-271429E1EFA4}" type="sibTrans" cxnId="{13797F4C-A59A-4E96-B08F-BBB2473C1863}">
      <dgm:prSet/>
      <dgm:spPr/>
      <dgm:t>
        <a:bodyPr/>
        <a:lstStyle/>
        <a:p>
          <a:endParaRPr lang="nl-NL"/>
        </a:p>
      </dgm:t>
    </dgm:pt>
    <dgm:pt modelId="{562103DA-FD5E-494D-AE04-291AB6E4B4B1}" type="pres">
      <dgm:prSet presAssocID="{6F6FB3AE-BC14-4037-AD55-18E3F1ED2D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698E3B4-E8AB-4335-ADCE-5FDEBDB3DF8A}" type="pres">
      <dgm:prSet presAssocID="{81DE3C04-5104-41DA-9062-D75E87086A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8C9A701-BD0B-4367-99DC-619E37885AF9}" type="presOf" srcId="{81DE3C04-5104-41DA-9062-D75E87086A3D}" destId="{1698E3B4-E8AB-4335-ADCE-5FDEBDB3DF8A}" srcOrd="0" destOrd="0" presId="urn:microsoft.com/office/officeart/2005/8/layout/vList2"/>
    <dgm:cxn modelId="{70B40A33-51A5-4B79-B71F-55DA33D07383}" type="presOf" srcId="{6F6FB3AE-BC14-4037-AD55-18E3F1ED2DA7}" destId="{562103DA-FD5E-494D-AE04-291AB6E4B4B1}" srcOrd="0" destOrd="0" presId="urn:microsoft.com/office/officeart/2005/8/layout/vList2"/>
    <dgm:cxn modelId="{13797F4C-A59A-4E96-B08F-BBB2473C1863}" srcId="{6F6FB3AE-BC14-4037-AD55-18E3F1ED2DA7}" destId="{81DE3C04-5104-41DA-9062-D75E87086A3D}" srcOrd="0" destOrd="0" parTransId="{FECF7A7C-1B5A-4D96-AD98-D96621BB8470}" sibTransId="{B5354DA2-78AD-4F25-A5E1-271429E1EFA4}"/>
    <dgm:cxn modelId="{490F7A7D-15EF-42DC-B226-CFFAF782BC30}" type="presParOf" srcId="{562103DA-FD5E-494D-AE04-291AB6E4B4B1}" destId="{1698E3B4-E8AB-4335-ADCE-5FDEBDB3DF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843DE52-552C-41E4-8680-8FB72DF5C14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4235A801-8277-4985-B282-406A7882FADC}" type="pres">
      <dgm:prSet presAssocID="{8843DE52-552C-41E4-8680-8FB72DF5C1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</dgm:ptLst>
  <dgm:cxnLst>
    <dgm:cxn modelId="{829A1F9E-FEBA-46C5-9C21-B330D07AC17F}" type="presOf" srcId="{8843DE52-552C-41E4-8680-8FB72DF5C14A}" destId="{4235A801-8277-4985-B282-406A7882FA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CBC0638-DFE4-4A0E-8DDC-EC02FC195A26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500E9A72-B0F6-42AB-B8D7-63583160279E}">
      <dgm:prSet/>
      <dgm:spPr/>
      <dgm:t>
        <a:bodyPr/>
        <a:lstStyle/>
        <a:p>
          <a:pPr algn="ctr" rtl="0"/>
          <a:r>
            <a:rPr lang="nl-NL" dirty="0" smtClean="0"/>
            <a:t>Reflexboog</a:t>
          </a:r>
          <a:endParaRPr lang="nl-NL" dirty="0"/>
        </a:p>
      </dgm:t>
    </dgm:pt>
    <dgm:pt modelId="{98D2A2C8-492F-4D0E-B291-C42900B34BBF}" type="parTrans" cxnId="{BB8780B8-D4DB-4531-8DC7-94598B15C266}">
      <dgm:prSet/>
      <dgm:spPr/>
      <dgm:t>
        <a:bodyPr/>
        <a:lstStyle/>
        <a:p>
          <a:endParaRPr lang="nl-NL"/>
        </a:p>
      </dgm:t>
    </dgm:pt>
    <dgm:pt modelId="{02C14419-2DC3-42EC-B607-01545C828CF7}" type="sibTrans" cxnId="{BB8780B8-D4DB-4531-8DC7-94598B15C266}">
      <dgm:prSet/>
      <dgm:spPr/>
      <dgm:t>
        <a:bodyPr/>
        <a:lstStyle/>
        <a:p>
          <a:endParaRPr lang="nl-NL"/>
        </a:p>
      </dgm:t>
    </dgm:pt>
    <dgm:pt modelId="{6C94A28E-9086-4E4F-97DD-3460E7CAF812}" type="pres">
      <dgm:prSet presAssocID="{DCBC0638-DFE4-4A0E-8DDC-EC02FC19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EA6386E-9BEF-4B6F-A04B-07D02A03AC03}" type="pres">
      <dgm:prSet presAssocID="{500E9A72-B0F6-42AB-B8D7-6358316027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EAB875D-A9DF-48BE-9DA5-7F12007DD00E}" type="presOf" srcId="{500E9A72-B0F6-42AB-B8D7-63583160279E}" destId="{7EA6386E-9BEF-4B6F-A04B-07D02A03AC03}" srcOrd="0" destOrd="0" presId="urn:microsoft.com/office/officeart/2005/8/layout/vList2"/>
    <dgm:cxn modelId="{BB8780B8-D4DB-4531-8DC7-94598B15C266}" srcId="{DCBC0638-DFE4-4A0E-8DDC-EC02FC195A26}" destId="{500E9A72-B0F6-42AB-B8D7-63583160279E}" srcOrd="0" destOrd="0" parTransId="{98D2A2C8-492F-4D0E-B291-C42900B34BBF}" sibTransId="{02C14419-2DC3-42EC-B607-01545C828CF7}"/>
    <dgm:cxn modelId="{FE302375-1792-4446-B336-F4F9892AAEBD}" type="presOf" srcId="{DCBC0638-DFE4-4A0E-8DDC-EC02FC195A26}" destId="{6C94A28E-9086-4E4F-97DD-3460E7CAF812}" srcOrd="0" destOrd="0" presId="urn:microsoft.com/office/officeart/2005/8/layout/vList2"/>
    <dgm:cxn modelId="{197C9BCB-ED0F-41BA-916B-A4E1FC8443D9}" type="presParOf" srcId="{6C94A28E-9086-4E4F-97DD-3460E7CAF812}" destId="{7EA6386E-9BEF-4B6F-A04B-07D02A03AC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5508094-3C3B-4F00-BD58-EE270080F1A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9295C353-0926-4C3B-B189-13D354354B92}">
      <dgm:prSet/>
      <dgm:spPr/>
      <dgm:t>
        <a:bodyPr/>
        <a:lstStyle/>
        <a:p>
          <a:pPr rtl="0"/>
          <a:r>
            <a:rPr lang="nl-NL" dirty="0" smtClean="0"/>
            <a:t>Reflexboog: weg die impulsen bij een reflex afleggen</a:t>
          </a:r>
          <a:endParaRPr lang="nl-NL" dirty="0"/>
        </a:p>
      </dgm:t>
    </dgm:pt>
    <dgm:pt modelId="{5F534654-993F-4D36-8F13-2DE657B5F152}" type="parTrans" cxnId="{48F21A9B-CEA0-4D70-B818-1B956F524962}">
      <dgm:prSet/>
      <dgm:spPr/>
      <dgm:t>
        <a:bodyPr/>
        <a:lstStyle/>
        <a:p>
          <a:endParaRPr lang="nl-NL"/>
        </a:p>
      </dgm:t>
    </dgm:pt>
    <dgm:pt modelId="{4291AE27-0387-4A23-B191-5D3265D9860F}" type="sibTrans" cxnId="{48F21A9B-CEA0-4D70-B818-1B956F524962}">
      <dgm:prSet/>
      <dgm:spPr/>
      <dgm:t>
        <a:bodyPr/>
        <a:lstStyle/>
        <a:p>
          <a:endParaRPr lang="nl-NL"/>
        </a:p>
      </dgm:t>
    </dgm:pt>
    <dgm:pt modelId="{25BEC035-828D-4FDA-9F69-14639B1E9EF2}">
      <dgm:prSet/>
      <dgm:spPr/>
      <dgm:t>
        <a:bodyPr/>
        <a:lstStyle/>
        <a:p>
          <a:pPr rtl="0"/>
          <a:r>
            <a:rPr lang="nl-NL" dirty="0" smtClean="0"/>
            <a:t>Weg: receptor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deel zenuwstelsel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</a:t>
          </a:r>
          <a:r>
            <a:rPr lang="nl-NL" dirty="0" err="1" smtClean="0"/>
            <a:t>effector</a:t>
          </a:r>
          <a:endParaRPr lang="nl-NL" dirty="0"/>
        </a:p>
      </dgm:t>
    </dgm:pt>
    <dgm:pt modelId="{6A761943-C921-4B47-ABCB-B9D8569B169D}" type="parTrans" cxnId="{F28D5F99-080F-4269-9F47-0B89EDB186A6}">
      <dgm:prSet/>
      <dgm:spPr/>
      <dgm:t>
        <a:bodyPr/>
        <a:lstStyle/>
        <a:p>
          <a:endParaRPr lang="nl-NL"/>
        </a:p>
      </dgm:t>
    </dgm:pt>
    <dgm:pt modelId="{D1B2EDD0-98AF-4EE6-AE30-BEDEF5657406}" type="sibTrans" cxnId="{F28D5F99-080F-4269-9F47-0B89EDB186A6}">
      <dgm:prSet/>
      <dgm:spPr/>
      <dgm:t>
        <a:bodyPr/>
        <a:lstStyle/>
        <a:p>
          <a:endParaRPr lang="nl-NL"/>
        </a:p>
      </dgm:t>
    </dgm:pt>
    <dgm:pt modelId="{635FFCBB-4B0F-453A-B976-17ED94E17853}">
      <dgm:prSet/>
      <dgm:spPr/>
      <dgm:t>
        <a:bodyPr/>
        <a:lstStyle/>
        <a:p>
          <a:pPr rtl="0"/>
          <a:r>
            <a:rPr lang="nl-NL" dirty="0" smtClean="0"/>
            <a:t>Reflexbogen hals en hoofd: via de hersenstam</a:t>
          </a:r>
          <a:endParaRPr lang="nl-NL" dirty="0"/>
        </a:p>
      </dgm:t>
    </dgm:pt>
    <dgm:pt modelId="{4B0DBF1B-ED4B-4EE4-A5D7-39146D1A48B1}" type="parTrans" cxnId="{8D26CC36-8154-400C-A6A6-123C2B45E26C}">
      <dgm:prSet/>
      <dgm:spPr/>
      <dgm:t>
        <a:bodyPr/>
        <a:lstStyle/>
        <a:p>
          <a:endParaRPr lang="nl-NL"/>
        </a:p>
      </dgm:t>
    </dgm:pt>
    <dgm:pt modelId="{72FE4463-8BCA-4F61-BA36-ED264AAF8FD9}" type="sibTrans" cxnId="{8D26CC36-8154-400C-A6A6-123C2B45E26C}">
      <dgm:prSet/>
      <dgm:spPr/>
      <dgm:t>
        <a:bodyPr/>
        <a:lstStyle/>
        <a:p>
          <a:endParaRPr lang="nl-NL"/>
        </a:p>
      </dgm:t>
    </dgm:pt>
    <dgm:pt modelId="{8C6C5655-71A2-415C-BB6A-1EDE75049FC4}">
      <dgm:prSet/>
      <dgm:spPr/>
      <dgm:t>
        <a:bodyPr/>
        <a:lstStyle/>
        <a:p>
          <a:pPr rtl="0"/>
          <a:r>
            <a:rPr lang="nl-NL" dirty="0" smtClean="0"/>
            <a:t>Reflexbogen romp en ledematen: via ruggenmerg</a:t>
          </a:r>
          <a:endParaRPr lang="nl-NL" dirty="0"/>
        </a:p>
      </dgm:t>
    </dgm:pt>
    <dgm:pt modelId="{0898C259-A10D-449B-8FCE-D6B597FFBCAA}" type="parTrans" cxnId="{0278B14F-F533-4253-90E6-1B9597BA2BB3}">
      <dgm:prSet/>
      <dgm:spPr/>
      <dgm:t>
        <a:bodyPr/>
        <a:lstStyle/>
        <a:p>
          <a:endParaRPr lang="nl-NL"/>
        </a:p>
      </dgm:t>
    </dgm:pt>
    <dgm:pt modelId="{A019B50E-BF32-4C23-865B-266E03D7BA73}" type="sibTrans" cxnId="{0278B14F-F533-4253-90E6-1B9597BA2BB3}">
      <dgm:prSet/>
      <dgm:spPr/>
      <dgm:t>
        <a:bodyPr/>
        <a:lstStyle/>
        <a:p>
          <a:endParaRPr lang="nl-NL"/>
        </a:p>
      </dgm:t>
    </dgm:pt>
    <dgm:pt modelId="{620E086E-FD08-449B-AC90-0161D2B507FC}">
      <dgm:prSet/>
      <dgm:spPr/>
      <dgm:t>
        <a:bodyPr/>
        <a:lstStyle/>
        <a:p>
          <a:pPr rtl="0"/>
          <a:r>
            <a:rPr lang="nl-NL" dirty="0" smtClean="0"/>
            <a:t>Voorbeelden: hoestreflex, pupilreflex, ooglidreflex, voetzoolreflex, slikreflex, zuigreflex</a:t>
          </a:r>
          <a:endParaRPr lang="nl-NL" dirty="0"/>
        </a:p>
      </dgm:t>
    </dgm:pt>
    <dgm:pt modelId="{2414A483-CB43-4DCF-9779-9B3C7F7E65D0}" type="parTrans" cxnId="{603B6018-2963-4A4F-938C-A016F4E98925}">
      <dgm:prSet/>
      <dgm:spPr/>
      <dgm:t>
        <a:bodyPr/>
        <a:lstStyle/>
        <a:p>
          <a:endParaRPr lang="nl-NL"/>
        </a:p>
      </dgm:t>
    </dgm:pt>
    <dgm:pt modelId="{28890EBF-74B1-41B7-BEE4-3316A63E3CCF}" type="sibTrans" cxnId="{603B6018-2963-4A4F-938C-A016F4E98925}">
      <dgm:prSet/>
      <dgm:spPr/>
      <dgm:t>
        <a:bodyPr/>
        <a:lstStyle/>
        <a:p>
          <a:endParaRPr lang="nl-NL"/>
        </a:p>
      </dgm:t>
    </dgm:pt>
    <dgm:pt modelId="{FA6412F7-D067-49A4-BF18-EF9304223575}" type="pres">
      <dgm:prSet presAssocID="{65508094-3C3B-4F00-BD58-EE270080F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A5E5306-0F23-445F-8E18-FDF079603A01}" type="pres">
      <dgm:prSet presAssocID="{9295C353-0926-4C3B-B189-13D354354B9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0179D08-D65A-46F3-B926-72D67B86D3CC}" type="pres">
      <dgm:prSet presAssocID="{4291AE27-0387-4A23-B191-5D3265D9860F}" presName="spacer" presStyleCnt="0"/>
      <dgm:spPr/>
    </dgm:pt>
    <dgm:pt modelId="{417F050D-E04B-4120-AEF7-553B6D5B5EFB}" type="pres">
      <dgm:prSet presAssocID="{25BEC035-828D-4FDA-9F69-14639B1E9EF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3E7655-F635-491C-8DF6-2DB03E0EFDB4}" type="pres">
      <dgm:prSet presAssocID="{D1B2EDD0-98AF-4EE6-AE30-BEDEF5657406}" presName="spacer" presStyleCnt="0"/>
      <dgm:spPr/>
    </dgm:pt>
    <dgm:pt modelId="{C45F3DE8-F676-4E9C-B5A3-44C85D6D2C46}" type="pres">
      <dgm:prSet presAssocID="{635FFCBB-4B0F-453A-B976-17ED94E1785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E38A99-0AFB-4286-89BB-B0C8E2EFCEB4}" type="pres">
      <dgm:prSet presAssocID="{72FE4463-8BCA-4F61-BA36-ED264AAF8FD9}" presName="spacer" presStyleCnt="0"/>
      <dgm:spPr/>
    </dgm:pt>
    <dgm:pt modelId="{AB7D02BA-1068-4E1C-9995-B70BFF4B4141}" type="pres">
      <dgm:prSet presAssocID="{8C6C5655-71A2-415C-BB6A-1EDE75049F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428163-9BD1-46AC-B3F7-44670EF47651}" type="pres">
      <dgm:prSet presAssocID="{A019B50E-BF32-4C23-865B-266E03D7BA73}" presName="spacer" presStyleCnt="0"/>
      <dgm:spPr/>
    </dgm:pt>
    <dgm:pt modelId="{5A640300-A048-4A9D-BE0A-8CDBB2E10405}" type="pres">
      <dgm:prSet presAssocID="{620E086E-FD08-449B-AC90-0161D2B507F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6BCFEEB-0792-4585-97AB-C01BEB085053}" type="presOf" srcId="{9295C353-0926-4C3B-B189-13D354354B92}" destId="{DA5E5306-0F23-445F-8E18-FDF079603A01}" srcOrd="0" destOrd="0" presId="urn:microsoft.com/office/officeart/2005/8/layout/vList2"/>
    <dgm:cxn modelId="{34B2C5B4-9FD0-4BC6-AFA6-BE2C7A8D69DC}" type="presOf" srcId="{635FFCBB-4B0F-453A-B976-17ED94E17853}" destId="{C45F3DE8-F676-4E9C-B5A3-44C85D6D2C46}" srcOrd="0" destOrd="0" presId="urn:microsoft.com/office/officeart/2005/8/layout/vList2"/>
    <dgm:cxn modelId="{6530BAB0-9DA9-45DD-93B4-5DD34D85D738}" type="presOf" srcId="{620E086E-FD08-449B-AC90-0161D2B507FC}" destId="{5A640300-A048-4A9D-BE0A-8CDBB2E10405}" srcOrd="0" destOrd="0" presId="urn:microsoft.com/office/officeart/2005/8/layout/vList2"/>
    <dgm:cxn modelId="{F28D5F99-080F-4269-9F47-0B89EDB186A6}" srcId="{65508094-3C3B-4F00-BD58-EE270080F1A9}" destId="{25BEC035-828D-4FDA-9F69-14639B1E9EF2}" srcOrd="1" destOrd="0" parTransId="{6A761943-C921-4B47-ABCB-B9D8569B169D}" sibTransId="{D1B2EDD0-98AF-4EE6-AE30-BEDEF5657406}"/>
    <dgm:cxn modelId="{8D26CC36-8154-400C-A6A6-123C2B45E26C}" srcId="{65508094-3C3B-4F00-BD58-EE270080F1A9}" destId="{635FFCBB-4B0F-453A-B976-17ED94E17853}" srcOrd="2" destOrd="0" parTransId="{4B0DBF1B-ED4B-4EE4-A5D7-39146D1A48B1}" sibTransId="{72FE4463-8BCA-4F61-BA36-ED264AAF8FD9}"/>
    <dgm:cxn modelId="{603B6018-2963-4A4F-938C-A016F4E98925}" srcId="{65508094-3C3B-4F00-BD58-EE270080F1A9}" destId="{620E086E-FD08-449B-AC90-0161D2B507FC}" srcOrd="4" destOrd="0" parTransId="{2414A483-CB43-4DCF-9779-9B3C7F7E65D0}" sibTransId="{28890EBF-74B1-41B7-BEE4-3316A63E3CCF}"/>
    <dgm:cxn modelId="{48F21A9B-CEA0-4D70-B818-1B956F524962}" srcId="{65508094-3C3B-4F00-BD58-EE270080F1A9}" destId="{9295C353-0926-4C3B-B189-13D354354B92}" srcOrd="0" destOrd="0" parTransId="{5F534654-993F-4D36-8F13-2DE657B5F152}" sibTransId="{4291AE27-0387-4A23-B191-5D3265D9860F}"/>
    <dgm:cxn modelId="{30067174-88D4-4D78-BFAE-EB26B5E30458}" type="presOf" srcId="{65508094-3C3B-4F00-BD58-EE270080F1A9}" destId="{FA6412F7-D067-49A4-BF18-EF9304223575}" srcOrd="0" destOrd="0" presId="urn:microsoft.com/office/officeart/2005/8/layout/vList2"/>
    <dgm:cxn modelId="{5A38BAB6-3C9B-4C07-A481-7EFC25D68110}" type="presOf" srcId="{8C6C5655-71A2-415C-BB6A-1EDE75049FC4}" destId="{AB7D02BA-1068-4E1C-9995-B70BFF4B4141}" srcOrd="0" destOrd="0" presId="urn:microsoft.com/office/officeart/2005/8/layout/vList2"/>
    <dgm:cxn modelId="{0278B14F-F533-4253-90E6-1B9597BA2BB3}" srcId="{65508094-3C3B-4F00-BD58-EE270080F1A9}" destId="{8C6C5655-71A2-415C-BB6A-1EDE75049FC4}" srcOrd="3" destOrd="0" parTransId="{0898C259-A10D-449B-8FCE-D6B597FFBCAA}" sibTransId="{A019B50E-BF32-4C23-865B-266E03D7BA73}"/>
    <dgm:cxn modelId="{ECE0531F-BA7D-404A-AE27-DCB9FD6411B0}" type="presOf" srcId="{25BEC035-828D-4FDA-9F69-14639B1E9EF2}" destId="{417F050D-E04B-4120-AEF7-553B6D5B5EFB}" srcOrd="0" destOrd="0" presId="urn:microsoft.com/office/officeart/2005/8/layout/vList2"/>
    <dgm:cxn modelId="{A9C3D3D1-5ECB-4034-BCAF-C0EF5D0A21DA}" type="presParOf" srcId="{FA6412F7-D067-49A4-BF18-EF9304223575}" destId="{DA5E5306-0F23-445F-8E18-FDF079603A01}" srcOrd="0" destOrd="0" presId="urn:microsoft.com/office/officeart/2005/8/layout/vList2"/>
    <dgm:cxn modelId="{D48273A8-A88B-41A1-A37E-7E61F8C5A01B}" type="presParOf" srcId="{FA6412F7-D067-49A4-BF18-EF9304223575}" destId="{70179D08-D65A-46F3-B926-72D67B86D3CC}" srcOrd="1" destOrd="0" presId="urn:microsoft.com/office/officeart/2005/8/layout/vList2"/>
    <dgm:cxn modelId="{057E81E5-E2BC-48F1-BA2B-6D8C8DF1DFA3}" type="presParOf" srcId="{FA6412F7-D067-49A4-BF18-EF9304223575}" destId="{417F050D-E04B-4120-AEF7-553B6D5B5EFB}" srcOrd="2" destOrd="0" presId="urn:microsoft.com/office/officeart/2005/8/layout/vList2"/>
    <dgm:cxn modelId="{91B36067-83D0-4A5E-BC53-9C90254299D6}" type="presParOf" srcId="{FA6412F7-D067-49A4-BF18-EF9304223575}" destId="{DF3E7655-F635-491C-8DF6-2DB03E0EFDB4}" srcOrd="3" destOrd="0" presId="urn:microsoft.com/office/officeart/2005/8/layout/vList2"/>
    <dgm:cxn modelId="{1ED3035E-9F79-4606-B0B8-58D3CA14958C}" type="presParOf" srcId="{FA6412F7-D067-49A4-BF18-EF9304223575}" destId="{C45F3DE8-F676-4E9C-B5A3-44C85D6D2C46}" srcOrd="4" destOrd="0" presId="urn:microsoft.com/office/officeart/2005/8/layout/vList2"/>
    <dgm:cxn modelId="{0CF02F9E-B123-4FDD-A11B-9C9FFA4F81E0}" type="presParOf" srcId="{FA6412F7-D067-49A4-BF18-EF9304223575}" destId="{77E38A99-0AFB-4286-89BB-B0C8E2EFCEB4}" srcOrd="5" destOrd="0" presId="urn:microsoft.com/office/officeart/2005/8/layout/vList2"/>
    <dgm:cxn modelId="{D5EE4DCF-040D-4F0C-B71B-545C790402AF}" type="presParOf" srcId="{FA6412F7-D067-49A4-BF18-EF9304223575}" destId="{AB7D02BA-1068-4E1C-9995-B70BFF4B4141}" srcOrd="6" destOrd="0" presId="urn:microsoft.com/office/officeart/2005/8/layout/vList2"/>
    <dgm:cxn modelId="{DCC3362C-AC5B-48F2-8E5B-056FC2F46FFF}" type="presParOf" srcId="{FA6412F7-D067-49A4-BF18-EF9304223575}" destId="{55428163-9BD1-46AC-B3F7-44670EF47651}" srcOrd="7" destOrd="0" presId="urn:microsoft.com/office/officeart/2005/8/layout/vList2"/>
    <dgm:cxn modelId="{90D9AE35-FE9F-4E1F-920E-2BC7911F8902}" type="presParOf" srcId="{FA6412F7-D067-49A4-BF18-EF9304223575}" destId="{5A640300-A048-4A9D-BE0A-8CDBB2E104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CBC0638-DFE4-4A0E-8DDC-EC02FC195A26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500E9A72-B0F6-42AB-B8D7-63583160279E}">
      <dgm:prSet/>
      <dgm:spPr/>
      <dgm:t>
        <a:bodyPr/>
        <a:lstStyle/>
        <a:p>
          <a:pPr algn="ctr" rtl="0"/>
          <a:r>
            <a:rPr lang="nl-NL" dirty="0" smtClean="0"/>
            <a:t>Parasympathisch</a:t>
          </a:r>
        </a:p>
        <a:p>
          <a:pPr algn="ctr" rtl="0"/>
          <a:r>
            <a:rPr lang="nl-NL" dirty="0" err="1" smtClean="0"/>
            <a:t>Orthosympathisch</a:t>
          </a:r>
          <a:endParaRPr lang="nl-NL" dirty="0"/>
        </a:p>
      </dgm:t>
    </dgm:pt>
    <dgm:pt modelId="{98D2A2C8-492F-4D0E-B291-C42900B34BBF}" type="parTrans" cxnId="{BB8780B8-D4DB-4531-8DC7-94598B15C266}">
      <dgm:prSet/>
      <dgm:spPr/>
      <dgm:t>
        <a:bodyPr/>
        <a:lstStyle/>
        <a:p>
          <a:endParaRPr lang="nl-NL"/>
        </a:p>
      </dgm:t>
    </dgm:pt>
    <dgm:pt modelId="{02C14419-2DC3-42EC-B607-01545C828CF7}" type="sibTrans" cxnId="{BB8780B8-D4DB-4531-8DC7-94598B15C266}">
      <dgm:prSet/>
      <dgm:spPr/>
      <dgm:t>
        <a:bodyPr/>
        <a:lstStyle/>
        <a:p>
          <a:endParaRPr lang="nl-NL"/>
        </a:p>
      </dgm:t>
    </dgm:pt>
    <dgm:pt modelId="{6C94A28E-9086-4E4F-97DD-3460E7CAF812}" type="pres">
      <dgm:prSet presAssocID="{DCBC0638-DFE4-4A0E-8DDC-EC02FC19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EA6386E-9BEF-4B6F-A04B-07D02A03AC03}" type="pres">
      <dgm:prSet presAssocID="{500E9A72-B0F6-42AB-B8D7-6358316027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74AD996-CDAC-4AC4-A4E5-65604ADFE443}" type="presOf" srcId="{DCBC0638-DFE4-4A0E-8DDC-EC02FC195A26}" destId="{6C94A28E-9086-4E4F-97DD-3460E7CAF812}" srcOrd="0" destOrd="0" presId="urn:microsoft.com/office/officeart/2005/8/layout/vList2"/>
    <dgm:cxn modelId="{BB8780B8-D4DB-4531-8DC7-94598B15C266}" srcId="{DCBC0638-DFE4-4A0E-8DDC-EC02FC195A26}" destId="{500E9A72-B0F6-42AB-B8D7-63583160279E}" srcOrd="0" destOrd="0" parTransId="{98D2A2C8-492F-4D0E-B291-C42900B34BBF}" sibTransId="{02C14419-2DC3-42EC-B607-01545C828CF7}"/>
    <dgm:cxn modelId="{857C51FC-2E70-4642-8BE0-7E49515D2185}" type="presOf" srcId="{500E9A72-B0F6-42AB-B8D7-63583160279E}" destId="{7EA6386E-9BEF-4B6F-A04B-07D02A03AC03}" srcOrd="0" destOrd="0" presId="urn:microsoft.com/office/officeart/2005/8/layout/vList2"/>
    <dgm:cxn modelId="{4C11D3C6-2B1E-4340-A856-C410862F6C53}" type="presParOf" srcId="{6C94A28E-9086-4E4F-97DD-3460E7CAF812}" destId="{7EA6386E-9BEF-4B6F-A04B-07D02A03AC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5508094-3C3B-4F00-BD58-EE270080F1A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A6412F7-D067-49A4-BF18-EF9304223575}" type="pres">
      <dgm:prSet presAssocID="{65508094-3C3B-4F00-BD58-EE270080F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</dgm:ptLst>
  <dgm:cxnLst>
    <dgm:cxn modelId="{D360D904-0C69-48CA-9D4D-59F2DFFA4DEB}" type="presOf" srcId="{65508094-3C3B-4F00-BD58-EE270080F1A9}" destId="{FA6412F7-D067-49A4-BF18-EF93042235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1F20591-5DB3-431D-B61B-381419535A09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C4E8DC4D-9B76-4419-A33C-2472F37A7005}">
      <dgm:prSet/>
      <dgm:spPr/>
      <dgm:t>
        <a:bodyPr/>
        <a:lstStyle/>
        <a:p>
          <a:pPr algn="ctr" rtl="0"/>
          <a:r>
            <a:rPr lang="nl-NL" dirty="0" smtClean="0"/>
            <a:t>Thema 31 Zenuwstelsel en spieren</a:t>
          </a:r>
          <a:endParaRPr lang="nl-NL" dirty="0"/>
        </a:p>
      </dgm:t>
    </dgm:pt>
    <dgm:pt modelId="{012976AE-B355-4953-91A2-126C9390C886}" type="parTrans" cxnId="{F4B2D7A1-C379-476F-A5C3-E08FEDDDBC4A}">
      <dgm:prSet/>
      <dgm:spPr/>
      <dgm:t>
        <a:bodyPr/>
        <a:lstStyle/>
        <a:p>
          <a:endParaRPr lang="nl-NL"/>
        </a:p>
      </dgm:t>
    </dgm:pt>
    <dgm:pt modelId="{349404D9-4358-4400-A2D8-D0A169DAF3C8}" type="sibTrans" cxnId="{F4B2D7A1-C379-476F-A5C3-E08FEDDDBC4A}">
      <dgm:prSet/>
      <dgm:spPr/>
      <dgm:t>
        <a:bodyPr/>
        <a:lstStyle/>
        <a:p>
          <a:endParaRPr lang="nl-NL"/>
        </a:p>
      </dgm:t>
    </dgm:pt>
    <dgm:pt modelId="{3CDE790E-8EE7-48BC-A7A7-8D145AD578CA}" type="pres">
      <dgm:prSet presAssocID="{01F20591-5DB3-431D-B61B-381419535A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315750-4414-490D-B8E9-1BF30AE5A7F2}" type="pres">
      <dgm:prSet presAssocID="{C4E8DC4D-9B76-4419-A33C-2472F37A70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BDD1242-4310-45FE-8393-AE566E9C16C1}" type="presOf" srcId="{C4E8DC4D-9B76-4419-A33C-2472F37A7005}" destId="{0E315750-4414-490D-B8E9-1BF30AE5A7F2}" srcOrd="0" destOrd="0" presId="urn:microsoft.com/office/officeart/2005/8/layout/vList2"/>
    <dgm:cxn modelId="{F4B2D7A1-C379-476F-A5C3-E08FEDDDBC4A}" srcId="{01F20591-5DB3-431D-B61B-381419535A09}" destId="{C4E8DC4D-9B76-4419-A33C-2472F37A7005}" srcOrd="0" destOrd="0" parTransId="{012976AE-B355-4953-91A2-126C9390C886}" sibTransId="{349404D9-4358-4400-A2D8-D0A169DAF3C8}"/>
    <dgm:cxn modelId="{8BD9A7D5-AB51-4C37-88FD-687BC21CCB37}" type="presOf" srcId="{01F20591-5DB3-431D-B61B-381419535A09}" destId="{3CDE790E-8EE7-48BC-A7A7-8D145AD578CA}" srcOrd="0" destOrd="0" presId="urn:microsoft.com/office/officeart/2005/8/layout/vList2"/>
    <dgm:cxn modelId="{B9D45599-CA10-4AEB-9DF8-E66EFB9261F9}" type="presParOf" srcId="{3CDE790E-8EE7-48BC-A7A7-8D145AD578CA}" destId="{0E315750-4414-490D-B8E9-1BF30AE5A7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77FCBA8-07FD-4DE0-BF65-3F49926ED12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94A87413-97AB-4134-81B5-5E78264F1E3F}">
      <dgm:prSet/>
      <dgm:spPr/>
      <dgm:t>
        <a:bodyPr/>
        <a:lstStyle/>
        <a:p>
          <a:pPr algn="ctr" rtl="0"/>
          <a:r>
            <a:rPr lang="nl-NL" dirty="0" smtClean="0"/>
            <a:t>Par. 31.7.1, 31.7.2, 31.7.3, 31.7.4, 31.7.5</a:t>
          </a:r>
          <a:endParaRPr lang="nl-NL" dirty="0"/>
        </a:p>
      </dgm:t>
    </dgm:pt>
    <dgm:pt modelId="{8561286F-794E-4721-8CBF-50900BE471F8}" type="parTrans" cxnId="{5636E7E2-B91C-484C-AFB3-E386E65EBD30}">
      <dgm:prSet/>
      <dgm:spPr/>
      <dgm:t>
        <a:bodyPr/>
        <a:lstStyle/>
        <a:p>
          <a:endParaRPr lang="nl-NL"/>
        </a:p>
      </dgm:t>
    </dgm:pt>
    <dgm:pt modelId="{63C40B83-0776-4231-A097-9D0FF186B621}" type="sibTrans" cxnId="{5636E7E2-B91C-484C-AFB3-E386E65EBD30}">
      <dgm:prSet/>
      <dgm:spPr/>
      <dgm:t>
        <a:bodyPr/>
        <a:lstStyle/>
        <a:p>
          <a:endParaRPr lang="nl-NL"/>
        </a:p>
      </dgm:t>
    </dgm:pt>
    <dgm:pt modelId="{144A967F-E757-4BC4-9F69-A546CA913154}">
      <dgm:prSet/>
      <dgm:spPr/>
      <dgm:t>
        <a:bodyPr/>
        <a:lstStyle/>
        <a:p>
          <a:pPr algn="ctr" rtl="0"/>
          <a:r>
            <a:rPr lang="nl-NL" dirty="0" smtClean="0"/>
            <a:t>Spieren en beweging</a:t>
          </a:r>
          <a:endParaRPr lang="nl-NL" dirty="0"/>
        </a:p>
      </dgm:t>
    </dgm:pt>
    <dgm:pt modelId="{E24447D3-E6CD-4D60-BDA9-24DD3DF5D61C}" type="parTrans" cxnId="{331823AF-620A-494A-AF11-72BDA60FF917}">
      <dgm:prSet/>
      <dgm:spPr/>
    </dgm:pt>
    <dgm:pt modelId="{94060FB0-F739-47F4-8577-46B7472033E5}" type="sibTrans" cxnId="{331823AF-620A-494A-AF11-72BDA60FF917}">
      <dgm:prSet/>
      <dgm:spPr/>
    </dgm:pt>
    <dgm:pt modelId="{9864DE75-F718-40D4-80EA-6113740C7317}" type="pres">
      <dgm:prSet presAssocID="{877FCBA8-07FD-4DE0-BF65-3F49926ED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165ABBE-644C-45F2-B082-68949C272188}" type="pres">
      <dgm:prSet presAssocID="{94A87413-97AB-4134-81B5-5E78264F1E3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0962FB-48AE-4548-94E4-474BCD3E969B}" type="pres">
      <dgm:prSet presAssocID="{63C40B83-0776-4231-A097-9D0FF186B621}" presName="spacer" presStyleCnt="0"/>
      <dgm:spPr/>
    </dgm:pt>
    <dgm:pt modelId="{231466C4-79A8-4B99-A4CD-D42FC3A449BD}" type="pres">
      <dgm:prSet presAssocID="{144A967F-E757-4BC4-9F69-A546CA9131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636E7E2-B91C-484C-AFB3-E386E65EBD30}" srcId="{877FCBA8-07FD-4DE0-BF65-3F49926ED12B}" destId="{94A87413-97AB-4134-81B5-5E78264F1E3F}" srcOrd="0" destOrd="0" parTransId="{8561286F-794E-4721-8CBF-50900BE471F8}" sibTransId="{63C40B83-0776-4231-A097-9D0FF186B621}"/>
    <dgm:cxn modelId="{331823AF-620A-494A-AF11-72BDA60FF917}" srcId="{877FCBA8-07FD-4DE0-BF65-3F49926ED12B}" destId="{144A967F-E757-4BC4-9F69-A546CA913154}" srcOrd="1" destOrd="0" parTransId="{E24447D3-E6CD-4D60-BDA9-24DD3DF5D61C}" sibTransId="{94060FB0-F739-47F4-8577-46B7472033E5}"/>
    <dgm:cxn modelId="{2E97D132-9B1F-49A7-BBC0-C6C50C4CF370}" type="presOf" srcId="{877FCBA8-07FD-4DE0-BF65-3F49926ED12B}" destId="{9864DE75-F718-40D4-80EA-6113740C7317}" srcOrd="0" destOrd="0" presId="urn:microsoft.com/office/officeart/2005/8/layout/vList2"/>
    <dgm:cxn modelId="{0294D4B4-FBD1-4449-BC63-07E845AEF90B}" type="presOf" srcId="{94A87413-97AB-4134-81B5-5E78264F1E3F}" destId="{D165ABBE-644C-45F2-B082-68949C272188}" srcOrd="0" destOrd="0" presId="urn:microsoft.com/office/officeart/2005/8/layout/vList2"/>
    <dgm:cxn modelId="{3A2EF2C5-63F9-4579-90D5-9A140B10D6FE}" type="presOf" srcId="{144A967F-E757-4BC4-9F69-A546CA913154}" destId="{231466C4-79A8-4B99-A4CD-D42FC3A449BD}" srcOrd="0" destOrd="0" presId="urn:microsoft.com/office/officeart/2005/8/layout/vList2"/>
    <dgm:cxn modelId="{9613D297-D128-4CBB-AC73-5839A66B11B6}" type="presParOf" srcId="{9864DE75-F718-40D4-80EA-6113740C7317}" destId="{D165ABBE-644C-45F2-B082-68949C272188}" srcOrd="0" destOrd="0" presId="urn:microsoft.com/office/officeart/2005/8/layout/vList2"/>
    <dgm:cxn modelId="{D488E8D8-CC94-450E-8E44-EB16063F5978}" type="presParOf" srcId="{9864DE75-F718-40D4-80EA-6113740C7317}" destId="{210962FB-48AE-4548-94E4-474BCD3E969B}" srcOrd="1" destOrd="0" presId="urn:microsoft.com/office/officeart/2005/8/layout/vList2"/>
    <dgm:cxn modelId="{DCD67214-5AA9-45A5-9B90-F62629FE6320}" type="presParOf" srcId="{9864DE75-F718-40D4-80EA-6113740C7317}" destId="{231466C4-79A8-4B99-A4CD-D42FC3A449B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4A84EF5-041A-4F10-89D4-932D60785A3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5221BB63-0547-41C5-82E6-43E6660CCD64}">
      <dgm:prSet/>
      <dgm:spPr/>
      <dgm:t>
        <a:bodyPr/>
        <a:lstStyle/>
        <a:p>
          <a:pPr rtl="0"/>
          <a:r>
            <a:rPr lang="nl-NL" dirty="0" smtClean="0"/>
            <a:t>Verschil in spierweefsel naar functie</a:t>
          </a:r>
          <a:endParaRPr lang="nl-NL" dirty="0"/>
        </a:p>
      </dgm:t>
    </dgm:pt>
    <dgm:pt modelId="{1858DD78-7CFC-4240-A38C-52DA060258F3}" type="parTrans" cxnId="{E1D99216-6AEA-4A2A-A29F-FF289E3E5688}">
      <dgm:prSet/>
      <dgm:spPr/>
      <dgm:t>
        <a:bodyPr/>
        <a:lstStyle/>
        <a:p>
          <a:endParaRPr lang="nl-NL"/>
        </a:p>
      </dgm:t>
    </dgm:pt>
    <dgm:pt modelId="{6485C2C3-B5C4-4A07-BCC9-C2128AB4D7BE}" type="sibTrans" cxnId="{E1D99216-6AEA-4A2A-A29F-FF289E3E5688}">
      <dgm:prSet/>
      <dgm:spPr/>
      <dgm:t>
        <a:bodyPr/>
        <a:lstStyle/>
        <a:p>
          <a:endParaRPr lang="nl-NL"/>
        </a:p>
      </dgm:t>
    </dgm:pt>
    <dgm:pt modelId="{4913E92A-8EB9-4509-ABB7-CE31853E41B0}" type="pres">
      <dgm:prSet presAssocID="{44A84EF5-041A-4F10-89D4-932D60785A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61300BB-6FDE-401F-840C-D53E0F2D1058}" type="pres">
      <dgm:prSet presAssocID="{5221BB63-0547-41C5-82E6-43E6660CCD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EE103BF-E096-4FED-B942-1DDD2A936786}" type="presOf" srcId="{5221BB63-0547-41C5-82E6-43E6660CCD64}" destId="{D61300BB-6FDE-401F-840C-D53E0F2D1058}" srcOrd="0" destOrd="0" presId="urn:microsoft.com/office/officeart/2005/8/layout/vList2"/>
    <dgm:cxn modelId="{E1D99216-6AEA-4A2A-A29F-FF289E3E5688}" srcId="{44A84EF5-041A-4F10-89D4-932D60785A38}" destId="{5221BB63-0547-41C5-82E6-43E6660CCD64}" srcOrd="0" destOrd="0" parTransId="{1858DD78-7CFC-4240-A38C-52DA060258F3}" sibTransId="{6485C2C3-B5C4-4A07-BCC9-C2128AB4D7BE}"/>
    <dgm:cxn modelId="{74ACF36B-2711-46BA-8548-BE7BBCA4E286}" type="presOf" srcId="{44A84EF5-041A-4F10-89D4-932D60785A38}" destId="{4913E92A-8EB9-4509-ABB7-CE31853E41B0}" srcOrd="0" destOrd="0" presId="urn:microsoft.com/office/officeart/2005/8/layout/vList2"/>
    <dgm:cxn modelId="{47C03005-954D-42AA-A0FC-6C348ADD4307}" type="presParOf" srcId="{4913E92A-8EB9-4509-ABB7-CE31853E41B0}" destId="{D61300BB-6FDE-401F-840C-D53E0F2D10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CB1F223-5730-4EE2-A48B-0067629BB23B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E199F06C-59C8-46CE-B54E-2E2B8C866984}">
      <dgm:prSet/>
      <dgm:spPr/>
      <dgm:t>
        <a:bodyPr/>
        <a:lstStyle/>
        <a:p>
          <a:pPr rtl="0"/>
          <a:r>
            <a:rPr lang="nl-NL" b="1" dirty="0" smtClean="0"/>
            <a:t>Glad spierweefsel</a:t>
          </a:r>
          <a:endParaRPr lang="nl-NL" b="1" dirty="0"/>
        </a:p>
      </dgm:t>
    </dgm:pt>
    <dgm:pt modelId="{9B85EAA2-37D2-41AA-945D-4B3F262AF27B}" type="parTrans" cxnId="{C0FB8138-D6EE-4443-90DA-4A4F99BF1D1A}">
      <dgm:prSet/>
      <dgm:spPr/>
      <dgm:t>
        <a:bodyPr/>
        <a:lstStyle/>
        <a:p>
          <a:endParaRPr lang="nl-NL"/>
        </a:p>
      </dgm:t>
    </dgm:pt>
    <dgm:pt modelId="{B3ED38E1-4F4D-4D53-8F2A-34C533397D73}" type="sibTrans" cxnId="{C0FB8138-D6EE-4443-90DA-4A4F99BF1D1A}">
      <dgm:prSet/>
      <dgm:spPr/>
      <dgm:t>
        <a:bodyPr/>
        <a:lstStyle/>
        <a:p>
          <a:endParaRPr lang="nl-NL"/>
        </a:p>
      </dgm:t>
    </dgm:pt>
    <dgm:pt modelId="{BC4EB530-0A88-4748-9C51-675DFF5E503F}" type="pres">
      <dgm:prSet presAssocID="{BCB1F223-5730-4EE2-A48B-0067629BB2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8677C4F-6785-47F2-BD76-81FFBBDF34FC}" type="pres">
      <dgm:prSet presAssocID="{E199F06C-59C8-46CE-B54E-2E2B8C86698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EE0B1BC-B580-4A63-A26C-F97FB95D7A7E}" type="presOf" srcId="{BCB1F223-5730-4EE2-A48B-0067629BB23B}" destId="{BC4EB530-0A88-4748-9C51-675DFF5E503F}" srcOrd="0" destOrd="0" presId="urn:microsoft.com/office/officeart/2005/8/layout/vList2"/>
    <dgm:cxn modelId="{2BB5CD7C-703E-4607-9B2E-A0244DAC1522}" type="presOf" srcId="{E199F06C-59C8-46CE-B54E-2E2B8C866984}" destId="{C8677C4F-6785-47F2-BD76-81FFBBDF34FC}" srcOrd="0" destOrd="0" presId="urn:microsoft.com/office/officeart/2005/8/layout/vList2"/>
    <dgm:cxn modelId="{C0FB8138-D6EE-4443-90DA-4A4F99BF1D1A}" srcId="{BCB1F223-5730-4EE2-A48B-0067629BB23B}" destId="{E199F06C-59C8-46CE-B54E-2E2B8C866984}" srcOrd="0" destOrd="0" parTransId="{9B85EAA2-37D2-41AA-945D-4B3F262AF27B}" sibTransId="{B3ED38E1-4F4D-4D53-8F2A-34C533397D73}"/>
    <dgm:cxn modelId="{67258A76-F7F6-4F09-9D6F-0150BB05B413}" type="presParOf" srcId="{BC4EB530-0A88-4748-9C51-675DFF5E503F}" destId="{C8677C4F-6785-47F2-BD76-81FFBBDF34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186A409-D544-4C75-8ACE-0FE498EBA33F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3BAE10C5-6F45-4FAF-807B-39D18B2A544F}">
      <dgm:prSet/>
      <dgm:spPr/>
      <dgm:t>
        <a:bodyPr/>
        <a:lstStyle/>
        <a:p>
          <a:pPr algn="ctr" rtl="0"/>
          <a:r>
            <a:rPr lang="nl-NL" dirty="0" smtClean="0"/>
            <a:t>Langwerpige spiercellen</a:t>
          </a:r>
          <a:endParaRPr lang="nl-NL" dirty="0"/>
        </a:p>
      </dgm:t>
    </dgm:pt>
    <dgm:pt modelId="{361CC5E2-DB7D-4363-80F7-0D640A969625}" type="parTrans" cxnId="{80BE8471-0752-4F27-96EE-265FCDE3FF23}">
      <dgm:prSet/>
      <dgm:spPr/>
      <dgm:t>
        <a:bodyPr/>
        <a:lstStyle/>
        <a:p>
          <a:pPr algn="ctr"/>
          <a:endParaRPr lang="nl-NL"/>
        </a:p>
      </dgm:t>
    </dgm:pt>
    <dgm:pt modelId="{6475C236-F0D4-4666-8DA8-2ADD6A8C33BC}" type="sibTrans" cxnId="{80BE8471-0752-4F27-96EE-265FCDE3FF23}">
      <dgm:prSet/>
      <dgm:spPr/>
      <dgm:t>
        <a:bodyPr/>
        <a:lstStyle/>
        <a:p>
          <a:pPr algn="ctr"/>
          <a:endParaRPr lang="nl-NL"/>
        </a:p>
      </dgm:t>
    </dgm:pt>
    <dgm:pt modelId="{C1747E76-9365-4F9E-88C9-9529AB94FC49}">
      <dgm:prSet/>
      <dgm:spPr/>
      <dgm:t>
        <a:bodyPr/>
        <a:lstStyle/>
        <a:p>
          <a:pPr algn="ctr" rtl="0"/>
          <a:r>
            <a:rPr lang="nl-NL" dirty="0" smtClean="0"/>
            <a:t>Eén celkern per cel</a:t>
          </a:r>
          <a:endParaRPr lang="nl-NL" dirty="0"/>
        </a:p>
      </dgm:t>
    </dgm:pt>
    <dgm:pt modelId="{70EE742F-2FFC-4C57-90CC-6266185E51AB}" type="parTrans" cxnId="{45F0BEF0-E3A0-4FF9-9CAC-0FFB645FC49F}">
      <dgm:prSet/>
      <dgm:spPr/>
      <dgm:t>
        <a:bodyPr/>
        <a:lstStyle/>
        <a:p>
          <a:pPr algn="ctr"/>
          <a:endParaRPr lang="nl-NL"/>
        </a:p>
      </dgm:t>
    </dgm:pt>
    <dgm:pt modelId="{4C3CE54F-3C8E-47E1-857D-4D56A82E4B76}" type="sibTrans" cxnId="{45F0BEF0-E3A0-4FF9-9CAC-0FFB645FC49F}">
      <dgm:prSet/>
      <dgm:spPr/>
      <dgm:t>
        <a:bodyPr/>
        <a:lstStyle/>
        <a:p>
          <a:pPr algn="ctr"/>
          <a:endParaRPr lang="nl-NL"/>
        </a:p>
      </dgm:t>
    </dgm:pt>
    <dgm:pt modelId="{9C2354D1-C8D7-46A7-81E2-405E7ABDC78F}">
      <dgm:prSet/>
      <dgm:spPr/>
      <dgm:t>
        <a:bodyPr/>
        <a:lstStyle/>
        <a:p>
          <a:pPr algn="ctr" rtl="0"/>
          <a:r>
            <a:rPr lang="nl-NL" dirty="0" smtClean="0"/>
            <a:t>Wand van buisvormige of holle organen</a:t>
          </a:r>
          <a:endParaRPr lang="nl-NL" dirty="0"/>
        </a:p>
      </dgm:t>
    </dgm:pt>
    <dgm:pt modelId="{1547F5F6-FC30-4930-85E9-F3BCEA9EE97E}" type="parTrans" cxnId="{992E108E-9626-4979-890F-D44FA78F7C4F}">
      <dgm:prSet/>
      <dgm:spPr/>
      <dgm:t>
        <a:bodyPr/>
        <a:lstStyle/>
        <a:p>
          <a:pPr algn="ctr"/>
          <a:endParaRPr lang="nl-NL"/>
        </a:p>
      </dgm:t>
    </dgm:pt>
    <dgm:pt modelId="{8C88AEA1-4C1E-403A-B5F0-08E80B858066}" type="sibTrans" cxnId="{992E108E-9626-4979-890F-D44FA78F7C4F}">
      <dgm:prSet/>
      <dgm:spPr/>
      <dgm:t>
        <a:bodyPr/>
        <a:lstStyle/>
        <a:p>
          <a:pPr algn="ctr"/>
          <a:endParaRPr lang="nl-NL"/>
        </a:p>
      </dgm:t>
    </dgm:pt>
    <dgm:pt modelId="{CAA9F9D3-2199-48DA-B339-78E7FBBED86D}">
      <dgm:prSet/>
      <dgm:spPr/>
      <dgm:t>
        <a:bodyPr/>
        <a:lstStyle/>
        <a:p>
          <a:pPr algn="ctr" rtl="0"/>
          <a:r>
            <a:rPr lang="nl-NL" dirty="0" err="1" smtClean="0"/>
            <a:t>Geïnnerveerd</a:t>
          </a:r>
          <a:r>
            <a:rPr lang="nl-NL" dirty="0" smtClean="0"/>
            <a:t> door het autonome zenuwstelsel</a:t>
          </a:r>
          <a:endParaRPr lang="nl-NL" dirty="0"/>
        </a:p>
      </dgm:t>
    </dgm:pt>
    <dgm:pt modelId="{632B8EB5-68EE-4785-9C04-FBBB3FD13DE4}" type="parTrans" cxnId="{32BCA028-0531-4319-9004-B4FA498468E0}">
      <dgm:prSet/>
      <dgm:spPr/>
      <dgm:t>
        <a:bodyPr/>
        <a:lstStyle/>
        <a:p>
          <a:pPr algn="ctr"/>
          <a:endParaRPr lang="nl-NL"/>
        </a:p>
      </dgm:t>
    </dgm:pt>
    <dgm:pt modelId="{84E8ED9F-D3AD-4BED-AC1B-DC111C53965E}" type="sibTrans" cxnId="{32BCA028-0531-4319-9004-B4FA498468E0}">
      <dgm:prSet/>
      <dgm:spPr/>
      <dgm:t>
        <a:bodyPr/>
        <a:lstStyle/>
        <a:p>
          <a:pPr algn="ctr"/>
          <a:endParaRPr lang="nl-NL"/>
        </a:p>
      </dgm:t>
    </dgm:pt>
    <dgm:pt modelId="{D8234EF2-0CE9-42A3-8ED5-7703019A0562}">
      <dgm:prSet/>
      <dgm:spPr/>
      <dgm:t>
        <a:bodyPr/>
        <a:lstStyle/>
        <a:p>
          <a:pPr algn="ctr" rtl="0"/>
          <a:r>
            <a:rPr lang="nl-NL" dirty="0" smtClean="0"/>
            <a:t>Relatief traag, niet snel moe</a:t>
          </a:r>
          <a:endParaRPr lang="nl-NL" dirty="0"/>
        </a:p>
      </dgm:t>
    </dgm:pt>
    <dgm:pt modelId="{825D8EBF-91E1-4CF5-BA07-CBD4C9E74226}" type="parTrans" cxnId="{FE3FEB76-1200-412B-822D-3547A65FFFEB}">
      <dgm:prSet/>
      <dgm:spPr/>
      <dgm:t>
        <a:bodyPr/>
        <a:lstStyle/>
        <a:p>
          <a:pPr algn="ctr"/>
          <a:endParaRPr lang="nl-NL"/>
        </a:p>
      </dgm:t>
    </dgm:pt>
    <dgm:pt modelId="{BE2629A6-40E4-4CD6-A8C2-CD7FEB7E52F1}" type="sibTrans" cxnId="{FE3FEB76-1200-412B-822D-3547A65FFFEB}">
      <dgm:prSet/>
      <dgm:spPr/>
      <dgm:t>
        <a:bodyPr/>
        <a:lstStyle/>
        <a:p>
          <a:pPr algn="ctr"/>
          <a:endParaRPr lang="nl-NL"/>
        </a:p>
      </dgm:t>
    </dgm:pt>
    <dgm:pt modelId="{670C78D4-C97B-4184-A367-0C38F9FA4284}">
      <dgm:prSet/>
      <dgm:spPr/>
      <dgm:t>
        <a:bodyPr/>
        <a:lstStyle/>
        <a:p>
          <a:pPr algn="ctr" rtl="0"/>
          <a:r>
            <a:rPr lang="nl-NL" dirty="0" smtClean="0"/>
            <a:t>Darmkanaal, aftakkingen van bronchiën, bloedvaten, blaas, urinewegen, eileiders</a:t>
          </a:r>
          <a:endParaRPr lang="nl-NL" dirty="0"/>
        </a:p>
      </dgm:t>
    </dgm:pt>
    <dgm:pt modelId="{306122A2-38DD-4E9E-B43E-BF4E2BC48242}" type="parTrans" cxnId="{C8DF2301-02A4-4AE2-8C7B-C367C5412C6A}">
      <dgm:prSet/>
      <dgm:spPr/>
      <dgm:t>
        <a:bodyPr/>
        <a:lstStyle/>
        <a:p>
          <a:pPr algn="ctr"/>
          <a:endParaRPr lang="nl-NL"/>
        </a:p>
      </dgm:t>
    </dgm:pt>
    <dgm:pt modelId="{7085EE3F-F0E8-4D91-A9F5-7AFEC1D3E7BE}" type="sibTrans" cxnId="{C8DF2301-02A4-4AE2-8C7B-C367C5412C6A}">
      <dgm:prSet/>
      <dgm:spPr/>
      <dgm:t>
        <a:bodyPr/>
        <a:lstStyle/>
        <a:p>
          <a:pPr algn="ctr"/>
          <a:endParaRPr lang="nl-NL"/>
        </a:p>
      </dgm:t>
    </dgm:pt>
    <dgm:pt modelId="{FDF042D6-3782-43D6-8134-FC359046D588}" type="pres">
      <dgm:prSet presAssocID="{6186A409-D544-4C75-8ACE-0FE498EBA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BBF55EC-0DE4-489B-AE4D-99D936941199}" type="pres">
      <dgm:prSet presAssocID="{3BAE10C5-6F45-4FAF-807B-39D18B2A544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7C7FF2-4DD3-4D25-AC94-FC57C6CC9F56}" type="pres">
      <dgm:prSet presAssocID="{6475C236-F0D4-4666-8DA8-2ADD6A8C33BC}" presName="spacer" presStyleCnt="0"/>
      <dgm:spPr/>
    </dgm:pt>
    <dgm:pt modelId="{7C66B9F5-4671-49DC-B34F-CAC7753C3170}" type="pres">
      <dgm:prSet presAssocID="{C1747E76-9365-4F9E-88C9-9529AB94FC4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F341952-B707-4C4A-B178-417E79412175}" type="pres">
      <dgm:prSet presAssocID="{4C3CE54F-3C8E-47E1-857D-4D56A82E4B76}" presName="spacer" presStyleCnt="0"/>
      <dgm:spPr/>
    </dgm:pt>
    <dgm:pt modelId="{EB137B47-8D8D-49F3-B4AC-B7E517626E76}" type="pres">
      <dgm:prSet presAssocID="{9C2354D1-C8D7-46A7-81E2-405E7ABDC78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28F72C5-DA29-400C-B026-FED2091ECFEF}" type="pres">
      <dgm:prSet presAssocID="{8C88AEA1-4C1E-403A-B5F0-08E80B858066}" presName="spacer" presStyleCnt="0"/>
      <dgm:spPr/>
    </dgm:pt>
    <dgm:pt modelId="{8A4634C1-6CED-4EA6-A55F-7AD8AD8E28ED}" type="pres">
      <dgm:prSet presAssocID="{CAA9F9D3-2199-48DA-B339-78E7FBBED86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E16C84D-E542-4FF8-B006-C416E4349639}" type="pres">
      <dgm:prSet presAssocID="{84E8ED9F-D3AD-4BED-AC1B-DC111C53965E}" presName="spacer" presStyleCnt="0"/>
      <dgm:spPr/>
    </dgm:pt>
    <dgm:pt modelId="{2299C9C1-E615-4E88-ACB0-BA8C0B71CBE4}" type="pres">
      <dgm:prSet presAssocID="{D8234EF2-0CE9-42A3-8ED5-7703019A056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476E572-721D-4981-BE1C-9472184278BA}" type="pres">
      <dgm:prSet presAssocID="{BE2629A6-40E4-4CD6-A8C2-CD7FEB7E52F1}" presName="spacer" presStyleCnt="0"/>
      <dgm:spPr/>
    </dgm:pt>
    <dgm:pt modelId="{24A2921F-34DE-4310-8EFF-64B0EC6F4662}" type="pres">
      <dgm:prSet presAssocID="{670C78D4-C97B-4184-A367-0C38F9FA428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AB166E0-63B8-48DD-A1BF-35464439FB88}" type="presOf" srcId="{6186A409-D544-4C75-8ACE-0FE498EBA33F}" destId="{FDF042D6-3782-43D6-8134-FC359046D588}" srcOrd="0" destOrd="0" presId="urn:microsoft.com/office/officeart/2005/8/layout/vList2"/>
    <dgm:cxn modelId="{620FA74E-A2A9-4088-908B-E37D92871EC5}" type="presOf" srcId="{3BAE10C5-6F45-4FAF-807B-39D18B2A544F}" destId="{5BBF55EC-0DE4-489B-AE4D-99D936941199}" srcOrd="0" destOrd="0" presId="urn:microsoft.com/office/officeart/2005/8/layout/vList2"/>
    <dgm:cxn modelId="{45F0BEF0-E3A0-4FF9-9CAC-0FFB645FC49F}" srcId="{6186A409-D544-4C75-8ACE-0FE498EBA33F}" destId="{C1747E76-9365-4F9E-88C9-9529AB94FC49}" srcOrd="1" destOrd="0" parTransId="{70EE742F-2FFC-4C57-90CC-6266185E51AB}" sibTransId="{4C3CE54F-3C8E-47E1-857D-4D56A82E4B76}"/>
    <dgm:cxn modelId="{2BBE2D7E-8076-4E1A-98C8-C007B284CCE8}" type="presOf" srcId="{C1747E76-9365-4F9E-88C9-9529AB94FC49}" destId="{7C66B9F5-4671-49DC-B34F-CAC7753C3170}" srcOrd="0" destOrd="0" presId="urn:microsoft.com/office/officeart/2005/8/layout/vList2"/>
    <dgm:cxn modelId="{12262074-40A6-41A3-93FF-8B38603C3840}" type="presOf" srcId="{D8234EF2-0CE9-42A3-8ED5-7703019A0562}" destId="{2299C9C1-E615-4E88-ACB0-BA8C0B71CBE4}" srcOrd="0" destOrd="0" presId="urn:microsoft.com/office/officeart/2005/8/layout/vList2"/>
    <dgm:cxn modelId="{E84345F9-997E-4028-BCFF-D37807513F80}" type="presOf" srcId="{9C2354D1-C8D7-46A7-81E2-405E7ABDC78F}" destId="{EB137B47-8D8D-49F3-B4AC-B7E517626E76}" srcOrd="0" destOrd="0" presId="urn:microsoft.com/office/officeart/2005/8/layout/vList2"/>
    <dgm:cxn modelId="{FE3FEB76-1200-412B-822D-3547A65FFFEB}" srcId="{6186A409-D544-4C75-8ACE-0FE498EBA33F}" destId="{D8234EF2-0CE9-42A3-8ED5-7703019A0562}" srcOrd="4" destOrd="0" parTransId="{825D8EBF-91E1-4CF5-BA07-CBD4C9E74226}" sibTransId="{BE2629A6-40E4-4CD6-A8C2-CD7FEB7E52F1}"/>
    <dgm:cxn modelId="{C8DF2301-02A4-4AE2-8C7B-C367C5412C6A}" srcId="{6186A409-D544-4C75-8ACE-0FE498EBA33F}" destId="{670C78D4-C97B-4184-A367-0C38F9FA4284}" srcOrd="5" destOrd="0" parTransId="{306122A2-38DD-4E9E-B43E-BF4E2BC48242}" sibTransId="{7085EE3F-F0E8-4D91-A9F5-7AFEC1D3E7BE}"/>
    <dgm:cxn modelId="{89283591-9FBA-4EEB-A21D-14D0805B4B18}" type="presOf" srcId="{CAA9F9D3-2199-48DA-B339-78E7FBBED86D}" destId="{8A4634C1-6CED-4EA6-A55F-7AD8AD8E28ED}" srcOrd="0" destOrd="0" presId="urn:microsoft.com/office/officeart/2005/8/layout/vList2"/>
    <dgm:cxn modelId="{80BE8471-0752-4F27-96EE-265FCDE3FF23}" srcId="{6186A409-D544-4C75-8ACE-0FE498EBA33F}" destId="{3BAE10C5-6F45-4FAF-807B-39D18B2A544F}" srcOrd="0" destOrd="0" parTransId="{361CC5E2-DB7D-4363-80F7-0D640A969625}" sibTransId="{6475C236-F0D4-4666-8DA8-2ADD6A8C33BC}"/>
    <dgm:cxn modelId="{10D1BD0C-B109-4AB6-85E1-8E3C996EA9D6}" type="presOf" srcId="{670C78D4-C97B-4184-A367-0C38F9FA4284}" destId="{24A2921F-34DE-4310-8EFF-64B0EC6F4662}" srcOrd="0" destOrd="0" presId="urn:microsoft.com/office/officeart/2005/8/layout/vList2"/>
    <dgm:cxn modelId="{32BCA028-0531-4319-9004-B4FA498468E0}" srcId="{6186A409-D544-4C75-8ACE-0FE498EBA33F}" destId="{CAA9F9D3-2199-48DA-B339-78E7FBBED86D}" srcOrd="3" destOrd="0" parTransId="{632B8EB5-68EE-4785-9C04-FBBB3FD13DE4}" sibTransId="{84E8ED9F-D3AD-4BED-AC1B-DC111C53965E}"/>
    <dgm:cxn modelId="{992E108E-9626-4979-890F-D44FA78F7C4F}" srcId="{6186A409-D544-4C75-8ACE-0FE498EBA33F}" destId="{9C2354D1-C8D7-46A7-81E2-405E7ABDC78F}" srcOrd="2" destOrd="0" parTransId="{1547F5F6-FC30-4930-85E9-F3BCEA9EE97E}" sibTransId="{8C88AEA1-4C1E-403A-B5F0-08E80B858066}"/>
    <dgm:cxn modelId="{FE172176-9E23-4C58-92C8-E01586B7E051}" type="presParOf" srcId="{FDF042D6-3782-43D6-8134-FC359046D588}" destId="{5BBF55EC-0DE4-489B-AE4D-99D936941199}" srcOrd="0" destOrd="0" presId="urn:microsoft.com/office/officeart/2005/8/layout/vList2"/>
    <dgm:cxn modelId="{25451E2C-6CF6-4FC3-99EE-578759BA667B}" type="presParOf" srcId="{FDF042D6-3782-43D6-8134-FC359046D588}" destId="{A77C7FF2-4DD3-4D25-AC94-FC57C6CC9F56}" srcOrd="1" destOrd="0" presId="urn:microsoft.com/office/officeart/2005/8/layout/vList2"/>
    <dgm:cxn modelId="{312A162D-41CF-47ED-B206-5E9BB412308C}" type="presParOf" srcId="{FDF042D6-3782-43D6-8134-FC359046D588}" destId="{7C66B9F5-4671-49DC-B34F-CAC7753C3170}" srcOrd="2" destOrd="0" presId="urn:microsoft.com/office/officeart/2005/8/layout/vList2"/>
    <dgm:cxn modelId="{8298345E-FD58-4F63-93A9-0D2209637B98}" type="presParOf" srcId="{FDF042D6-3782-43D6-8134-FC359046D588}" destId="{2F341952-B707-4C4A-B178-417E79412175}" srcOrd="3" destOrd="0" presId="urn:microsoft.com/office/officeart/2005/8/layout/vList2"/>
    <dgm:cxn modelId="{C79FF271-3885-4046-A8E9-0B2174EF8CC7}" type="presParOf" srcId="{FDF042D6-3782-43D6-8134-FC359046D588}" destId="{EB137B47-8D8D-49F3-B4AC-B7E517626E76}" srcOrd="4" destOrd="0" presId="urn:microsoft.com/office/officeart/2005/8/layout/vList2"/>
    <dgm:cxn modelId="{2B80BB50-902A-4346-8EE5-637C4B2117D1}" type="presParOf" srcId="{FDF042D6-3782-43D6-8134-FC359046D588}" destId="{628F72C5-DA29-400C-B026-FED2091ECFEF}" srcOrd="5" destOrd="0" presId="urn:microsoft.com/office/officeart/2005/8/layout/vList2"/>
    <dgm:cxn modelId="{13BDF83A-E6F9-4B75-B76F-526147C8D252}" type="presParOf" srcId="{FDF042D6-3782-43D6-8134-FC359046D588}" destId="{8A4634C1-6CED-4EA6-A55F-7AD8AD8E28ED}" srcOrd="6" destOrd="0" presId="urn:microsoft.com/office/officeart/2005/8/layout/vList2"/>
    <dgm:cxn modelId="{7E203FEB-CB32-458C-8AFD-896E9DB8A576}" type="presParOf" srcId="{FDF042D6-3782-43D6-8134-FC359046D588}" destId="{CE16C84D-E542-4FF8-B006-C416E4349639}" srcOrd="7" destOrd="0" presId="urn:microsoft.com/office/officeart/2005/8/layout/vList2"/>
    <dgm:cxn modelId="{68A6C398-51AB-4B9E-9BFB-255D2D6E9093}" type="presParOf" srcId="{FDF042D6-3782-43D6-8134-FC359046D588}" destId="{2299C9C1-E615-4E88-ACB0-BA8C0B71CBE4}" srcOrd="8" destOrd="0" presId="urn:microsoft.com/office/officeart/2005/8/layout/vList2"/>
    <dgm:cxn modelId="{05E0752F-ED77-4907-AAC5-D50385663D06}" type="presParOf" srcId="{FDF042D6-3782-43D6-8134-FC359046D588}" destId="{2476E572-721D-4981-BE1C-9472184278BA}" srcOrd="9" destOrd="0" presId="urn:microsoft.com/office/officeart/2005/8/layout/vList2"/>
    <dgm:cxn modelId="{2B0B3873-B950-4BFC-81A0-0BF62BEEFE9C}" type="presParOf" srcId="{FDF042D6-3782-43D6-8134-FC359046D588}" destId="{24A2921F-34DE-4310-8EFF-64B0EC6F466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51226-546B-4095-A485-D231004A27F0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CDC0A45B-ACC4-49AF-9812-413CC8371BB4}">
      <dgm:prSet/>
      <dgm:spPr/>
      <dgm:t>
        <a:bodyPr/>
        <a:lstStyle/>
        <a:p>
          <a:pPr algn="ctr" rtl="0"/>
          <a:r>
            <a:rPr lang="nl-NL" dirty="0" smtClean="0"/>
            <a:t>Over de wijze waarop zenuwcellen de impulsen door het zenuwstelsel geleiden</a:t>
          </a:r>
          <a:endParaRPr lang="nl-NL" dirty="0"/>
        </a:p>
      </dgm:t>
    </dgm:pt>
    <dgm:pt modelId="{D8D910C7-470F-4B94-A290-C5922BC5EF9A}" type="parTrans" cxnId="{39EDE67E-26A2-4494-BE73-2F1AAD77D5E7}">
      <dgm:prSet/>
      <dgm:spPr/>
      <dgm:t>
        <a:bodyPr/>
        <a:lstStyle/>
        <a:p>
          <a:endParaRPr lang="nl-NL"/>
        </a:p>
      </dgm:t>
    </dgm:pt>
    <dgm:pt modelId="{E61FC6E2-FC8E-4CCC-8158-E80C37974503}" type="sibTrans" cxnId="{39EDE67E-26A2-4494-BE73-2F1AAD77D5E7}">
      <dgm:prSet/>
      <dgm:spPr/>
      <dgm:t>
        <a:bodyPr/>
        <a:lstStyle/>
        <a:p>
          <a:endParaRPr lang="nl-NL"/>
        </a:p>
      </dgm:t>
    </dgm:pt>
    <dgm:pt modelId="{5AA7554B-378B-4FBF-9365-E8912B6FB15F}" type="pres">
      <dgm:prSet presAssocID="{9EC51226-546B-4095-A485-D231004A2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9BD9B88-395E-4BF7-9E86-B516556605D2}" type="pres">
      <dgm:prSet presAssocID="{CDC0A45B-ACC4-49AF-9812-413CC8371B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F39AA75-B632-486C-A8F3-5EF937CE74B8}" type="presOf" srcId="{9EC51226-546B-4095-A485-D231004A27F0}" destId="{5AA7554B-378B-4FBF-9365-E8912B6FB15F}" srcOrd="0" destOrd="0" presId="urn:microsoft.com/office/officeart/2005/8/layout/vList2"/>
    <dgm:cxn modelId="{0364F284-6239-470F-921B-103D2C934DE1}" type="presOf" srcId="{CDC0A45B-ACC4-49AF-9812-413CC8371BB4}" destId="{C9BD9B88-395E-4BF7-9E86-B516556605D2}" srcOrd="0" destOrd="0" presId="urn:microsoft.com/office/officeart/2005/8/layout/vList2"/>
    <dgm:cxn modelId="{39EDE67E-26A2-4494-BE73-2F1AAD77D5E7}" srcId="{9EC51226-546B-4095-A485-D231004A27F0}" destId="{CDC0A45B-ACC4-49AF-9812-413CC8371BB4}" srcOrd="0" destOrd="0" parTransId="{D8D910C7-470F-4B94-A290-C5922BC5EF9A}" sibTransId="{E61FC6E2-FC8E-4CCC-8158-E80C37974503}"/>
    <dgm:cxn modelId="{48B93B4D-4913-4E4F-A22C-F3835D6455CB}" type="presParOf" srcId="{5AA7554B-378B-4FBF-9365-E8912B6FB15F}" destId="{C9BD9B88-395E-4BF7-9E86-B516556605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4C81D46-F7C4-437D-91F3-2A0961DCBFE4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7B56002E-E9C6-4DF0-BBBB-27AE6D3D5A3D}">
      <dgm:prSet/>
      <dgm:spPr/>
      <dgm:t>
        <a:bodyPr/>
        <a:lstStyle/>
        <a:p>
          <a:pPr rtl="0"/>
          <a:r>
            <a:rPr lang="nl-NL" b="1" dirty="0" err="1" smtClean="0"/>
            <a:t>Dwarsgestreeptspierweefsel</a:t>
          </a:r>
          <a:endParaRPr lang="nl-NL" b="1" dirty="0"/>
        </a:p>
      </dgm:t>
    </dgm:pt>
    <dgm:pt modelId="{0614724F-E181-4803-9CC4-DBC5A3D23ACB}" type="parTrans" cxnId="{F128395A-0BE8-472A-926B-22494295ABD0}">
      <dgm:prSet/>
      <dgm:spPr/>
      <dgm:t>
        <a:bodyPr/>
        <a:lstStyle/>
        <a:p>
          <a:endParaRPr lang="nl-NL"/>
        </a:p>
      </dgm:t>
    </dgm:pt>
    <dgm:pt modelId="{6CDCD63F-12B0-4B48-B577-98437C1083FE}" type="sibTrans" cxnId="{F128395A-0BE8-472A-926B-22494295ABD0}">
      <dgm:prSet/>
      <dgm:spPr/>
      <dgm:t>
        <a:bodyPr/>
        <a:lstStyle/>
        <a:p>
          <a:endParaRPr lang="nl-NL"/>
        </a:p>
      </dgm:t>
    </dgm:pt>
    <dgm:pt modelId="{0B9972FF-494C-4657-B8AE-E9601BEAD5B5}" type="pres">
      <dgm:prSet presAssocID="{F4C81D46-F7C4-437D-91F3-2A0961DCBF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CD1A0A2-76BE-4EA5-9254-1E60A563294D}" type="pres">
      <dgm:prSet presAssocID="{7B56002E-E9C6-4DF0-BBBB-27AE6D3D5A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D88B735-3744-4970-8D82-503570A945A7}" type="presOf" srcId="{7B56002E-E9C6-4DF0-BBBB-27AE6D3D5A3D}" destId="{CCD1A0A2-76BE-4EA5-9254-1E60A563294D}" srcOrd="0" destOrd="0" presId="urn:microsoft.com/office/officeart/2005/8/layout/vList2"/>
    <dgm:cxn modelId="{F128395A-0BE8-472A-926B-22494295ABD0}" srcId="{F4C81D46-F7C4-437D-91F3-2A0961DCBFE4}" destId="{7B56002E-E9C6-4DF0-BBBB-27AE6D3D5A3D}" srcOrd="0" destOrd="0" parTransId="{0614724F-E181-4803-9CC4-DBC5A3D23ACB}" sibTransId="{6CDCD63F-12B0-4B48-B577-98437C1083FE}"/>
    <dgm:cxn modelId="{44923089-40AD-4A1A-B2DD-C2D485F3BE30}" type="presOf" srcId="{F4C81D46-F7C4-437D-91F3-2A0961DCBFE4}" destId="{0B9972FF-494C-4657-B8AE-E9601BEAD5B5}" srcOrd="0" destOrd="0" presId="urn:microsoft.com/office/officeart/2005/8/layout/vList2"/>
    <dgm:cxn modelId="{D198BA70-C8A9-42B4-BB14-F8D6B161CE3A}" type="presParOf" srcId="{0B9972FF-494C-4657-B8AE-E9601BEAD5B5}" destId="{CCD1A0A2-76BE-4EA5-9254-1E60A56329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D31F9E1-E8FD-4065-B567-98D314482553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2047F803-0798-4AA7-A784-3251B76B032D}">
      <dgm:prSet/>
      <dgm:spPr/>
      <dgm:t>
        <a:bodyPr/>
        <a:lstStyle/>
        <a:p>
          <a:pPr algn="ctr" rtl="0"/>
          <a:r>
            <a:rPr lang="nl-NL" dirty="0" smtClean="0"/>
            <a:t>Spiervezels, ontstaan door versmelting van vele cellen</a:t>
          </a:r>
          <a:endParaRPr lang="nl-NL" dirty="0"/>
        </a:p>
      </dgm:t>
    </dgm:pt>
    <dgm:pt modelId="{C7B06E16-C40B-4B00-A79A-0116591D161A}" type="parTrans" cxnId="{EA26F08C-A1CA-4F77-81E8-F41CE1DFAF46}">
      <dgm:prSet/>
      <dgm:spPr/>
      <dgm:t>
        <a:bodyPr/>
        <a:lstStyle/>
        <a:p>
          <a:pPr algn="ctr"/>
          <a:endParaRPr lang="nl-NL"/>
        </a:p>
      </dgm:t>
    </dgm:pt>
    <dgm:pt modelId="{FD239C7F-D291-4480-A261-023236DCF27C}" type="sibTrans" cxnId="{EA26F08C-A1CA-4F77-81E8-F41CE1DFAF46}">
      <dgm:prSet/>
      <dgm:spPr/>
      <dgm:t>
        <a:bodyPr/>
        <a:lstStyle/>
        <a:p>
          <a:pPr algn="ctr"/>
          <a:endParaRPr lang="nl-NL"/>
        </a:p>
      </dgm:t>
    </dgm:pt>
    <dgm:pt modelId="{9158529C-9619-4326-9FD8-F323C7EE371D}">
      <dgm:prSet/>
      <dgm:spPr/>
      <dgm:t>
        <a:bodyPr/>
        <a:lstStyle/>
        <a:p>
          <a:pPr algn="ctr" rtl="0"/>
          <a:r>
            <a:rPr lang="nl-NL" dirty="0" smtClean="0"/>
            <a:t>Meerdere kernen per vezel</a:t>
          </a:r>
          <a:endParaRPr lang="nl-NL" dirty="0"/>
        </a:p>
      </dgm:t>
    </dgm:pt>
    <dgm:pt modelId="{0CA72DC8-AE25-4E31-BBB7-A06584EB310B}" type="parTrans" cxnId="{FBBB22C5-47FA-4227-8612-B60423FDE1F6}">
      <dgm:prSet/>
      <dgm:spPr/>
      <dgm:t>
        <a:bodyPr/>
        <a:lstStyle/>
        <a:p>
          <a:pPr algn="ctr"/>
          <a:endParaRPr lang="nl-NL"/>
        </a:p>
      </dgm:t>
    </dgm:pt>
    <dgm:pt modelId="{8C6CCECB-B8C2-42B0-9A99-F97ADB71CFCB}" type="sibTrans" cxnId="{FBBB22C5-47FA-4227-8612-B60423FDE1F6}">
      <dgm:prSet/>
      <dgm:spPr/>
      <dgm:t>
        <a:bodyPr/>
        <a:lstStyle/>
        <a:p>
          <a:pPr algn="ctr"/>
          <a:endParaRPr lang="nl-NL"/>
        </a:p>
      </dgm:t>
    </dgm:pt>
    <dgm:pt modelId="{00B81CC5-A261-4A67-B2AC-DF2885BD22AC}">
      <dgm:prSet/>
      <dgm:spPr/>
      <dgm:t>
        <a:bodyPr/>
        <a:lstStyle/>
        <a:p>
          <a:pPr algn="ctr" rtl="0"/>
          <a:r>
            <a:rPr lang="nl-NL" dirty="0" smtClean="0"/>
            <a:t>Skeletspieren / huidspieren</a:t>
          </a:r>
          <a:endParaRPr lang="nl-NL" dirty="0"/>
        </a:p>
      </dgm:t>
    </dgm:pt>
    <dgm:pt modelId="{1EACD5F8-21B5-41AC-8242-A7DE98E6EBCE}" type="parTrans" cxnId="{49139430-2D4B-445D-B0DB-5618E2117C7D}">
      <dgm:prSet/>
      <dgm:spPr/>
      <dgm:t>
        <a:bodyPr/>
        <a:lstStyle/>
        <a:p>
          <a:pPr algn="ctr"/>
          <a:endParaRPr lang="nl-NL"/>
        </a:p>
      </dgm:t>
    </dgm:pt>
    <dgm:pt modelId="{E351D4E8-9B39-4568-B6E5-63712BA7ACFF}" type="sibTrans" cxnId="{49139430-2D4B-445D-B0DB-5618E2117C7D}">
      <dgm:prSet/>
      <dgm:spPr/>
      <dgm:t>
        <a:bodyPr/>
        <a:lstStyle/>
        <a:p>
          <a:pPr algn="ctr"/>
          <a:endParaRPr lang="nl-NL"/>
        </a:p>
      </dgm:t>
    </dgm:pt>
    <dgm:pt modelId="{C1C03C74-9FFB-484D-A67F-7C0212B6B1BB}">
      <dgm:prSet/>
      <dgm:spPr/>
      <dgm:t>
        <a:bodyPr/>
        <a:lstStyle/>
        <a:p>
          <a:pPr algn="ctr" rtl="0"/>
          <a:r>
            <a:rPr lang="nl-NL" dirty="0" smtClean="0"/>
            <a:t>Dwarsgestreept (onder de microscoop)</a:t>
          </a:r>
          <a:endParaRPr lang="nl-NL" dirty="0"/>
        </a:p>
      </dgm:t>
    </dgm:pt>
    <dgm:pt modelId="{BF75061E-4C9C-46E8-AD66-2765B26DCD62}" type="parTrans" cxnId="{01CCA821-EF31-4E54-B68B-A3FB56E90DCF}">
      <dgm:prSet/>
      <dgm:spPr/>
      <dgm:t>
        <a:bodyPr/>
        <a:lstStyle/>
        <a:p>
          <a:pPr algn="ctr"/>
          <a:endParaRPr lang="nl-NL"/>
        </a:p>
      </dgm:t>
    </dgm:pt>
    <dgm:pt modelId="{E448D807-CBE2-4122-AD25-D22BCF10B631}" type="sibTrans" cxnId="{01CCA821-EF31-4E54-B68B-A3FB56E90DCF}">
      <dgm:prSet/>
      <dgm:spPr/>
      <dgm:t>
        <a:bodyPr/>
        <a:lstStyle/>
        <a:p>
          <a:pPr algn="ctr"/>
          <a:endParaRPr lang="nl-NL"/>
        </a:p>
      </dgm:t>
    </dgm:pt>
    <dgm:pt modelId="{C9F28175-3ED5-41B8-8E9C-67E8F48D3A8E}">
      <dgm:prSet/>
      <dgm:spPr/>
      <dgm:t>
        <a:bodyPr/>
        <a:lstStyle/>
        <a:p>
          <a:pPr algn="ctr" rtl="0"/>
          <a:r>
            <a:rPr lang="nl-NL" dirty="0" err="1" smtClean="0"/>
            <a:t>Geïnnerveerd</a:t>
          </a:r>
          <a:r>
            <a:rPr lang="nl-NL" dirty="0" smtClean="0"/>
            <a:t> door animale zenuwstelsel</a:t>
          </a:r>
          <a:endParaRPr lang="nl-NL" dirty="0"/>
        </a:p>
      </dgm:t>
    </dgm:pt>
    <dgm:pt modelId="{BB741DD0-0910-4DAE-9903-52D450EDFADC}" type="parTrans" cxnId="{2C340BE3-4F8A-4F3A-AE77-8F6BF967C3E1}">
      <dgm:prSet/>
      <dgm:spPr/>
      <dgm:t>
        <a:bodyPr/>
        <a:lstStyle/>
        <a:p>
          <a:pPr algn="ctr"/>
          <a:endParaRPr lang="nl-NL"/>
        </a:p>
      </dgm:t>
    </dgm:pt>
    <dgm:pt modelId="{D04759EB-1B48-483A-8FA0-39E60B71D1C9}" type="sibTrans" cxnId="{2C340BE3-4F8A-4F3A-AE77-8F6BF967C3E1}">
      <dgm:prSet/>
      <dgm:spPr/>
      <dgm:t>
        <a:bodyPr/>
        <a:lstStyle/>
        <a:p>
          <a:pPr algn="ctr"/>
          <a:endParaRPr lang="nl-NL"/>
        </a:p>
      </dgm:t>
    </dgm:pt>
    <dgm:pt modelId="{514EA803-2E47-43BD-9ED2-FF2ED030D48B}">
      <dgm:prSet/>
      <dgm:spPr/>
      <dgm:t>
        <a:bodyPr/>
        <a:lstStyle/>
        <a:p>
          <a:pPr algn="ctr" rtl="0"/>
          <a:r>
            <a:rPr lang="nl-NL" dirty="0" smtClean="0"/>
            <a:t>Snelle werking maar ook snel vermoeid</a:t>
          </a:r>
          <a:endParaRPr lang="nl-NL" dirty="0"/>
        </a:p>
      </dgm:t>
    </dgm:pt>
    <dgm:pt modelId="{1916C95F-CD2E-42AA-8534-D261BE5A0386}" type="parTrans" cxnId="{472B3F9F-A91D-4AAF-94D1-08FBA4A5AFFC}">
      <dgm:prSet/>
      <dgm:spPr/>
      <dgm:t>
        <a:bodyPr/>
        <a:lstStyle/>
        <a:p>
          <a:pPr algn="ctr"/>
          <a:endParaRPr lang="nl-NL"/>
        </a:p>
      </dgm:t>
    </dgm:pt>
    <dgm:pt modelId="{542E3F7E-6BAA-442D-A09A-1DF705929938}" type="sibTrans" cxnId="{472B3F9F-A91D-4AAF-94D1-08FBA4A5AFFC}">
      <dgm:prSet/>
      <dgm:spPr/>
      <dgm:t>
        <a:bodyPr/>
        <a:lstStyle/>
        <a:p>
          <a:pPr algn="ctr"/>
          <a:endParaRPr lang="nl-NL"/>
        </a:p>
      </dgm:t>
    </dgm:pt>
    <dgm:pt modelId="{AFCCACB7-5F9D-41A6-8B94-91EFB143506F}" type="pres">
      <dgm:prSet presAssocID="{ED31F9E1-E8FD-4065-B567-98D3144825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88AB5CC-7DF9-44BD-9066-8CDAC5B37659}" type="pres">
      <dgm:prSet presAssocID="{2047F803-0798-4AA7-A784-3251B76B032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6EA8291-646A-4F33-ACDA-700522EC454B}" type="pres">
      <dgm:prSet presAssocID="{FD239C7F-D291-4480-A261-023236DCF27C}" presName="spacer" presStyleCnt="0"/>
      <dgm:spPr/>
    </dgm:pt>
    <dgm:pt modelId="{488CFB00-3A37-4C83-AB27-949C5E3D87BA}" type="pres">
      <dgm:prSet presAssocID="{9158529C-9619-4326-9FD8-F323C7EE371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7307A3-66C8-43C1-A850-84B2E3B26CBE}" type="pres">
      <dgm:prSet presAssocID="{8C6CCECB-B8C2-42B0-9A99-F97ADB71CFCB}" presName="spacer" presStyleCnt="0"/>
      <dgm:spPr/>
    </dgm:pt>
    <dgm:pt modelId="{6E87FF8A-96F8-4F4E-8A12-5190408CFA84}" type="pres">
      <dgm:prSet presAssocID="{00B81CC5-A261-4A67-B2AC-DF2885BD22A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00D2B33-E427-4308-B895-C82F45A77C23}" type="pres">
      <dgm:prSet presAssocID="{E351D4E8-9B39-4568-B6E5-63712BA7ACFF}" presName="spacer" presStyleCnt="0"/>
      <dgm:spPr/>
    </dgm:pt>
    <dgm:pt modelId="{79DA3757-2FA2-4F14-93B9-B9A17F6E6728}" type="pres">
      <dgm:prSet presAssocID="{C1C03C74-9FFB-484D-A67F-7C0212B6B1B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64514A-A2DD-4498-923B-0FB174463AB4}" type="pres">
      <dgm:prSet presAssocID="{E448D807-CBE2-4122-AD25-D22BCF10B631}" presName="spacer" presStyleCnt="0"/>
      <dgm:spPr/>
    </dgm:pt>
    <dgm:pt modelId="{5154342F-063E-415A-83CD-8F1F636F3343}" type="pres">
      <dgm:prSet presAssocID="{C9F28175-3ED5-41B8-8E9C-67E8F48D3A8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58413F4-B7DD-4594-A3D8-EC44F3F1D1F7}" type="pres">
      <dgm:prSet presAssocID="{D04759EB-1B48-483A-8FA0-39E60B71D1C9}" presName="spacer" presStyleCnt="0"/>
      <dgm:spPr/>
    </dgm:pt>
    <dgm:pt modelId="{1790BAA1-5406-4A7B-92BF-0868A5D1A27F}" type="pres">
      <dgm:prSet presAssocID="{514EA803-2E47-43BD-9ED2-FF2ED030D48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67C2B67-8A03-4D05-8780-432CFA0821D7}" type="presOf" srcId="{00B81CC5-A261-4A67-B2AC-DF2885BD22AC}" destId="{6E87FF8A-96F8-4F4E-8A12-5190408CFA84}" srcOrd="0" destOrd="0" presId="urn:microsoft.com/office/officeart/2005/8/layout/vList2"/>
    <dgm:cxn modelId="{49139430-2D4B-445D-B0DB-5618E2117C7D}" srcId="{ED31F9E1-E8FD-4065-B567-98D314482553}" destId="{00B81CC5-A261-4A67-B2AC-DF2885BD22AC}" srcOrd="2" destOrd="0" parTransId="{1EACD5F8-21B5-41AC-8242-A7DE98E6EBCE}" sibTransId="{E351D4E8-9B39-4568-B6E5-63712BA7ACFF}"/>
    <dgm:cxn modelId="{FBBB22C5-47FA-4227-8612-B60423FDE1F6}" srcId="{ED31F9E1-E8FD-4065-B567-98D314482553}" destId="{9158529C-9619-4326-9FD8-F323C7EE371D}" srcOrd="1" destOrd="0" parTransId="{0CA72DC8-AE25-4E31-BBB7-A06584EB310B}" sibTransId="{8C6CCECB-B8C2-42B0-9A99-F97ADB71CFCB}"/>
    <dgm:cxn modelId="{A66DD4EF-0245-42C3-A82A-D56BDAA21D1B}" type="presOf" srcId="{C9F28175-3ED5-41B8-8E9C-67E8F48D3A8E}" destId="{5154342F-063E-415A-83CD-8F1F636F3343}" srcOrd="0" destOrd="0" presId="urn:microsoft.com/office/officeart/2005/8/layout/vList2"/>
    <dgm:cxn modelId="{2C340BE3-4F8A-4F3A-AE77-8F6BF967C3E1}" srcId="{ED31F9E1-E8FD-4065-B567-98D314482553}" destId="{C9F28175-3ED5-41B8-8E9C-67E8F48D3A8E}" srcOrd="4" destOrd="0" parTransId="{BB741DD0-0910-4DAE-9903-52D450EDFADC}" sibTransId="{D04759EB-1B48-483A-8FA0-39E60B71D1C9}"/>
    <dgm:cxn modelId="{EB293ADC-B47A-4E2A-9217-A234596BD869}" type="presOf" srcId="{ED31F9E1-E8FD-4065-B567-98D314482553}" destId="{AFCCACB7-5F9D-41A6-8B94-91EFB143506F}" srcOrd="0" destOrd="0" presId="urn:microsoft.com/office/officeart/2005/8/layout/vList2"/>
    <dgm:cxn modelId="{E380FE3D-628D-4D35-A4C9-23560E609615}" type="presOf" srcId="{9158529C-9619-4326-9FD8-F323C7EE371D}" destId="{488CFB00-3A37-4C83-AB27-949C5E3D87BA}" srcOrd="0" destOrd="0" presId="urn:microsoft.com/office/officeart/2005/8/layout/vList2"/>
    <dgm:cxn modelId="{EB65D74B-9558-40BB-8711-27E894291C3D}" type="presOf" srcId="{514EA803-2E47-43BD-9ED2-FF2ED030D48B}" destId="{1790BAA1-5406-4A7B-92BF-0868A5D1A27F}" srcOrd="0" destOrd="0" presId="urn:microsoft.com/office/officeart/2005/8/layout/vList2"/>
    <dgm:cxn modelId="{5BD3B092-DB13-43C2-8AD9-0F33E7746C7D}" type="presOf" srcId="{2047F803-0798-4AA7-A784-3251B76B032D}" destId="{F88AB5CC-7DF9-44BD-9066-8CDAC5B37659}" srcOrd="0" destOrd="0" presId="urn:microsoft.com/office/officeart/2005/8/layout/vList2"/>
    <dgm:cxn modelId="{01CCA821-EF31-4E54-B68B-A3FB56E90DCF}" srcId="{ED31F9E1-E8FD-4065-B567-98D314482553}" destId="{C1C03C74-9FFB-484D-A67F-7C0212B6B1BB}" srcOrd="3" destOrd="0" parTransId="{BF75061E-4C9C-46E8-AD66-2765B26DCD62}" sibTransId="{E448D807-CBE2-4122-AD25-D22BCF10B631}"/>
    <dgm:cxn modelId="{6B3E5C60-C04B-48C9-BC78-0C4A3EFA30AA}" type="presOf" srcId="{C1C03C74-9FFB-484D-A67F-7C0212B6B1BB}" destId="{79DA3757-2FA2-4F14-93B9-B9A17F6E6728}" srcOrd="0" destOrd="0" presId="urn:microsoft.com/office/officeart/2005/8/layout/vList2"/>
    <dgm:cxn modelId="{472B3F9F-A91D-4AAF-94D1-08FBA4A5AFFC}" srcId="{ED31F9E1-E8FD-4065-B567-98D314482553}" destId="{514EA803-2E47-43BD-9ED2-FF2ED030D48B}" srcOrd="5" destOrd="0" parTransId="{1916C95F-CD2E-42AA-8534-D261BE5A0386}" sibTransId="{542E3F7E-6BAA-442D-A09A-1DF705929938}"/>
    <dgm:cxn modelId="{EA26F08C-A1CA-4F77-81E8-F41CE1DFAF46}" srcId="{ED31F9E1-E8FD-4065-B567-98D314482553}" destId="{2047F803-0798-4AA7-A784-3251B76B032D}" srcOrd="0" destOrd="0" parTransId="{C7B06E16-C40B-4B00-A79A-0116591D161A}" sibTransId="{FD239C7F-D291-4480-A261-023236DCF27C}"/>
    <dgm:cxn modelId="{3C2132C5-15CA-4FCE-BF24-A6C45F5DFFF4}" type="presParOf" srcId="{AFCCACB7-5F9D-41A6-8B94-91EFB143506F}" destId="{F88AB5CC-7DF9-44BD-9066-8CDAC5B37659}" srcOrd="0" destOrd="0" presId="urn:microsoft.com/office/officeart/2005/8/layout/vList2"/>
    <dgm:cxn modelId="{B954F047-A56E-41C1-9251-2C0D2EA39978}" type="presParOf" srcId="{AFCCACB7-5F9D-41A6-8B94-91EFB143506F}" destId="{86EA8291-646A-4F33-ACDA-700522EC454B}" srcOrd="1" destOrd="0" presId="urn:microsoft.com/office/officeart/2005/8/layout/vList2"/>
    <dgm:cxn modelId="{4818C7C1-5D78-4FF6-977A-0AA7B9D1FBA2}" type="presParOf" srcId="{AFCCACB7-5F9D-41A6-8B94-91EFB143506F}" destId="{488CFB00-3A37-4C83-AB27-949C5E3D87BA}" srcOrd="2" destOrd="0" presId="urn:microsoft.com/office/officeart/2005/8/layout/vList2"/>
    <dgm:cxn modelId="{8B75FD39-47B3-4D17-9F42-F4890789D30C}" type="presParOf" srcId="{AFCCACB7-5F9D-41A6-8B94-91EFB143506F}" destId="{E77307A3-66C8-43C1-A850-84B2E3B26CBE}" srcOrd="3" destOrd="0" presId="urn:microsoft.com/office/officeart/2005/8/layout/vList2"/>
    <dgm:cxn modelId="{0A0DE6C6-4149-4BD6-831C-12CA8A57847B}" type="presParOf" srcId="{AFCCACB7-5F9D-41A6-8B94-91EFB143506F}" destId="{6E87FF8A-96F8-4F4E-8A12-5190408CFA84}" srcOrd="4" destOrd="0" presId="urn:microsoft.com/office/officeart/2005/8/layout/vList2"/>
    <dgm:cxn modelId="{21691EE3-10B8-4634-8991-0D9D2B0B0148}" type="presParOf" srcId="{AFCCACB7-5F9D-41A6-8B94-91EFB143506F}" destId="{400D2B33-E427-4308-B895-C82F45A77C23}" srcOrd="5" destOrd="0" presId="urn:microsoft.com/office/officeart/2005/8/layout/vList2"/>
    <dgm:cxn modelId="{636A08A9-A3C3-468D-A9B9-9293A74791AC}" type="presParOf" srcId="{AFCCACB7-5F9D-41A6-8B94-91EFB143506F}" destId="{79DA3757-2FA2-4F14-93B9-B9A17F6E6728}" srcOrd="6" destOrd="0" presId="urn:microsoft.com/office/officeart/2005/8/layout/vList2"/>
    <dgm:cxn modelId="{A2B7BAD4-8AB6-4736-8E89-D4BE220753FF}" type="presParOf" srcId="{AFCCACB7-5F9D-41A6-8B94-91EFB143506F}" destId="{5964514A-A2DD-4498-923B-0FB174463AB4}" srcOrd="7" destOrd="0" presId="urn:microsoft.com/office/officeart/2005/8/layout/vList2"/>
    <dgm:cxn modelId="{CC21BEFA-C204-446C-AA3A-A2D3296D4841}" type="presParOf" srcId="{AFCCACB7-5F9D-41A6-8B94-91EFB143506F}" destId="{5154342F-063E-415A-83CD-8F1F636F3343}" srcOrd="8" destOrd="0" presId="urn:microsoft.com/office/officeart/2005/8/layout/vList2"/>
    <dgm:cxn modelId="{191DABBE-C54C-4B52-B2A5-B95751E4D584}" type="presParOf" srcId="{AFCCACB7-5F9D-41A6-8B94-91EFB143506F}" destId="{358413F4-B7DD-4594-A3D8-EC44F3F1D1F7}" srcOrd="9" destOrd="0" presId="urn:microsoft.com/office/officeart/2005/8/layout/vList2"/>
    <dgm:cxn modelId="{CA31A6F6-366C-497F-A5A6-0ABF5C7C4C94}" type="presParOf" srcId="{AFCCACB7-5F9D-41A6-8B94-91EFB143506F}" destId="{1790BAA1-5406-4A7B-92BF-0868A5D1A27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2B080F4-18F5-4EC8-A1E1-61FDC165CEF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21157039-C4BE-43A2-A457-4E1223721565}">
      <dgm:prSet/>
      <dgm:spPr/>
      <dgm:t>
        <a:bodyPr/>
        <a:lstStyle/>
        <a:p>
          <a:pPr algn="ctr" rtl="0"/>
          <a:r>
            <a:rPr lang="nl-NL" dirty="0" smtClean="0"/>
            <a:t>Verschil in uiterlijk (microscoop)</a:t>
          </a:r>
          <a:endParaRPr lang="nl-NL" dirty="0"/>
        </a:p>
      </dgm:t>
    </dgm:pt>
    <dgm:pt modelId="{4B659549-CFFE-4031-B60E-6E19845E93E7}" type="parTrans" cxnId="{731CFB20-C95F-4191-AFBE-9036B00345DA}">
      <dgm:prSet/>
      <dgm:spPr/>
      <dgm:t>
        <a:bodyPr/>
        <a:lstStyle/>
        <a:p>
          <a:endParaRPr lang="nl-NL"/>
        </a:p>
      </dgm:t>
    </dgm:pt>
    <dgm:pt modelId="{850D5F0B-224F-47F3-BC0F-BE01F1C6FED6}" type="sibTrans" cxnId="{731CFB20-C95F-4191-AFBE-9036B00345DA}">
      <dgm:prSet/>
      <dgm:spPr/>
      <dgm:t>
        <a:bodyPr/>
        <a:lstStyle/>
        <a:p>
          <a:endParaRPr lang="nl-NL"/>
        </a:p>
      </dgm:t>
    </dgm:pt>
    <dgm:pt modelId="{3BA48119-50FA-4D86-9F8F-E0D52224730F}" type="pres">
      <dgm:prSet presAssocID="{E2B080F4-18F5-4EC8-A1E1-61FDC165C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3A378DC-B0B9-4247-8A09-FD5CF8AA7F27}" type="pres">
      <dgm:prSet presAssocID="{21157039-C4BE-43A2-A457-4E12237215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61618D-4E5B-4367-A833-318CE623362F}" type="presOf" srcId="{E2B080F4-18F5-4EC8-A1E1-61FDC165CEF7}" destId="{3BA48119-50FA-4D86-9F8F-E0D52224730F}" srcOrd="0" destOrd="0" presId="urn:microsoft.com/office/officeart/2005/8/layout/vList2"/>
    <dgm:cxn modelId="{731CFB20-C95F-4191-AFBE-9036B00345DA}" srcId="{E2B080F4-18F5-4EC8-A1E1-61FDC165CEF7}" destId="{21157039-C4BE-43A2-A457-4E1223721565}" srcOrd="0" destOrd="0" parTransId="{4B659549-CFFE-4031-B60E-6E19845E93E7}" sibTransId="{850D5F0B-224F-47F3-BC0F-BE01F1C6FED6}"/>
    <dgm:cxn modelId="{F3813F02-84FD-476F-BD44-D573976BB6AC}" type="presOf" srcId="{21157039-C4BE-43A2-A457-4E1223721565}" destId="{C3A378DC-B0B9-4247-8A09-FD5CF8AA7F27}" srcOrd="0" destOrd="0" presId="urn:microsoft.com/office/officeart/2005/8/layout/vList2"/>
    <dgm:cxn modelId="{18C6DCB4-0D0F-4CDA-9E52-B3475D7B455F}" type="presParOf" srcId="{3BA48119-50FA-4D86-9F8F-E0D52224730F}" destId="{C3A378DC-B0B9-4247-8A09-FD5CF8AA7F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9365DD5-9808-46D8-817A-69E07317E626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DF2E0CB5-62F0-48D4-98A3-20656696A553}">
      <dgm:prSet custT="1"/>
      <dgm:spPr/>
      <dgm:t>
        <a:bodyPr/>
        <a:lstStyle/>
        <a:p>
          <a:pPr algn="ctr" rtl="0"/>
          <a:r>
            <a:rPr lang="nl-NL" sz="2400" b="1" dirty="0" smtClean="0"/>
            <a:t>Glad spierweefsel</a:t>
          </a:r>
          <a:endParaRPr lang="nl-NL" sz="2400" b="1" dirty="0"/>
        </a:p>
      </dgm:t>
    </dgm:pt>
    <dgm:pt modelId="{B9C30BB6-9C87-4650-A74A-C3D08A552E83}" type="parTrans" cxnId="{78A157D4-67F3-48FA-81A5-3F52D13543FC}">
      <dgm:prSet/>
      <dgm:spPr/>
      <dgm:t>
        <a:bodyPr/>
        <a:lstStyle/>
        <a:p>
          <a:endParaRPr lang="nl-NL"/>
        </a:p>
      </dgm:t>
    </dgm:pt>
    <dgm:pt modelId="{ACF40E83-8120-4F6C-8118-B38E3A313DB3}" type="sibTrans" cxnId="{78A157D4-67F3-48FA-81A5-3F52D13543FC}">
      <dgm:prSet/>
      <dgm:spPr/>
      <dgm:t>
        <a:bodyPr/>
        <a:lstStyle/>
        <a:p>
          <a:endParaRPr lang="nl-NL"/>
        </a:p>
      </dgm:t>
    </dgm:pt>
    <dgm:pt modelId="{02502232-208C-4E23-BEB9-5E25BFB8F299}" type="pres">
      <dgm:prSet presAssocID="{59365DD5-9808-46D8-817A-69E07317E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8B3E511-196E-4D23-AB2F-6F270C6D44BF}" type="pres">
      <dgm:prSet presAssocID="{DF2E0CB5-62F0-48D4-98A3-20656696A5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8A157D4-67F3-48FA-81A5-3F52D13543FC}" srcId="{59365DD5-9808-46D8-817A-69E07317E626}" destId="{DF2E0CB5-62F0-48D4-98A3-20656696A553}" srcOrd="0" destOrd="0" parTransId="{B9C30BB6-9C87-4650-A74A-C3D08A552E83}" sibTransId="{ACF40E83-8120-4F6C-8118-B38E3A313DB3}"/>
    <dgm:cxn modelId="{9F453390-0603-4BEE-A2C7-4299E820F558}" type="presOf" srcId="{59365DD5-9808-46D8-817A-69E07317E626}" destId="{02502232-208C-4E23-BEB9-5E25BFB8F299}" srcOrd="0" destOrd="0" presId="urn:microsoft.com/office/officeart/2005/8/layout/vList2"/>
    <dgm:cxn modelId="{BCD6E3B4-2F80-4AA3-BC23-D8D734219A48}" type="presOf" srcId="{DF2E0CB5-62F0-48D4-98A3-20656696A553}" destId="{68B3E511-196E-4D23-AB2F-6F270C6D44BF}" srcOrd="0" destOrd="0" presId="urn:microsoft.com/office/officeart/2005/8/layout/vList2"/>
    <dgm:cxn modelId="{934037D8-85D9-446B-B9F9-4F5F00625F1C}" type="presParOf" srcId="{02502232-208C-4E23-BEB9-5E25BFB8F299}" destId="{68B3E511-196E-4D23-AB2F-6F270C6D44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BD630A3-4C70-437B-BF30-A494E89EAB8D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64145E36-AC3F-48D5-9A60-19FCD1A61AB2}">
      <dgm:prSet custT="1"/>
      <dgm:spPr/>
      <dgm:t>
        <a:bodyPr/>
        <a:lstStyle/>
        <a:p>
          <a:pPr algn="ctr" rtl="0"/>
          <a:r>
            <a:rPr lang="nl-NL" sz="2400" b="1" dirty="0" smtClean="0"/>
            <a:t>Dwarsgestreept</a:t>
          </a:r>
          <a:r>
            <a:rPr lang="nl-NL" sz="1900" b="1" dirty="0" smtClean="0"/>
            <a:t> </a:t>
          </a:r>
          <a:r>
            <a:rPr lang="nl-NL" sz="2400" b="1" dirty="0" smtClean="0"/>
            <a:t>spierweefsel</a:t>
          </a:r>
          <a:endParaRPr lang="nl-NL" sz="2400" b="1" dirty="0"/>
        </a:p>
      </dgm:t>
    </dgm:pt>
    <dgm:pt modelId="{64E16EBB-B6F8-4E28-AB40-3DEF32792961}" type="parTrans" cxnId="{9A6CC11C-3E48-45B5-8652-57293B8F142F}">
      <dgm:prSet/>
      <dgm:spPr/>
      <dgm:t>
        <a:bodyPr/>
        <a:lstStyle/>
        <a:p>
          <a:endParaRPr lang="nl-NL"/>
        </a:p>
      </dgm:t>
    </dgm:pt>
    <dgm:pt modelId="{07B4DCE7-8B07-4CD5-A576-ACDE5BD15361}" type="sibTrans" cxnId="{9A6CC11C-3E48-45B5-8652-57293B8F142F}">
      <dgm:prSet/>
      <dgm:spPr/>
      <dgm:t>
        <a:bodyPr/>
        <a:lstStyle/>
        <a:p>
          <a:endParaRPr lang="nl-NL"/>
        </a:p>
      </dgm:t>
    </dgm:pt>
    <dgm:pt modelId="{F718E22C-A1D5-4574-8D7B-112855B9EE19}" type="pres">
      <dgm:prSet presAssocID="{2BD630A3-4C70-437B-BF30-A494E89EAB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FABE833-0188-43E1-B27E-FA84EF38F4D9}" type="pres">
      <dgm:prSet presAssocID="{64145E36-AC3F-48D5-9A60-19FCD1A61AB2}" presName="parentText" presStyleLbl="node1" presStyleIdx="0" presStyleCnt="1" custScaleY="25668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A6CC11C-3E48-45B5-8652-57293B8F142F}" srcId="{2BD630A3-4C70-437B-BF30-A494E89EAB8D}" destId="{64145E36-AC3F-48D5-9A60-19FCD1A61AB2}" srcOrd="0" destOrd="0" parTransId="{64E16EBB-B6F8-4E28-AB40-3DEF32792961}" sibTransId="{07B4DCE7-8B07-4CD5-A576-ACDE5BD15361}"/>
    <dgm:cxn modelId="{314FA6F7-C59E-4BD5-A26D-996ED22732D9}" type="presOf" srcId="{64145E36-AC3F-48D5-9A60-19FCD1A61AB2}" destId="{3FABE833-0188-43E1-B27E-FA84EF38F4D9}" srcOrd="0" destOrd="0" presId="urn:microsoft.com/office/officeart/2005/8/layout/vList2"/>
    <dgm:cxn modelId="{79CE6CD2-BD40-4398-9D72-DBC04CC314D9}" type="presOf" srcId="{2BD630A3-4C70-437B-BF30-A494E89EAB8D}" destId="{F718E22C-A1D5-4574-8D7B-112855B9EE19}" srcOrd="0" destOrd="0" presId="urn:microsoft.com/office/officeart/2005/8/layout/vList2"/>
    <dgm:cxn modelId="{FBC2512A-EF0E-4B2B-A64F-1E7A9268BC3F}" type="presParOf" srcId="{F718E22C-A1D5-4574-8D7B-112855B9EE19}" destId="{3FABE833-0188-43E1-B27E-FA84EF38F4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184EBAE-D7F2-4707-A7C3-0B144EF4840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7D45E793-31A7-4390-B1A9-5BD3ED9AB41F}">
      <dgm:prSet/>
      <dgm:spPr/>
      <dgm:t>
        <a:bodyPr/>
        <a:lstStyle/>
        <a:p>
          <a:pPr rtl="0"/>
          <a:r>
            <a:rPr lang="nl-NL" dirty="0" smtClean="0"/>
            <a:t>Bouw en werking skeletspieren</a:t>
          </a:r>
          <a:endParaRPr lang="nl-NL" dirty="0"/>
        </a:p>
      </dgm:t>
    </dgm:pt>
    <dgm:pt modelId="{8B677BD0-E4D6-40E0-A39D-B7394E6B9196}" type="parTrans" cxnId="{DAEA63E2-99D5-47D2-A458-64849886DD4D}">
      <dgm:prSet/>
      <dgm:spPr/>
      <dgm:t>
        <a:bodyPr/>
        <a:lstStyle/>
        <a:p>
          <a:endParaRPr lang="nl-NL"/>
        </a:p>
      </dgm:t>
    </dgm:pt>
    <dgm:pt modelId="{0766B8C1-3BC1-4845-937E-4BB42BE37325}" type="sibTrans" cxnId="{DAEA63E2-99D5-47D2-A458-64849886DD4D}">
      <dgm:prSet/>
      <dgm:spPr/>
      <dgm:t>
        <a:bodyPr/>
        <a:lstStyle/>
        <a:p>
          <a:endParaRPr lang="nl-NL"/>
        </a:p>
      </dgm:t>
    </dgm:pt>
    <dgm:pt modelId="{F0126895-6CDC-4AAA-87AD-3139DE1A6128}" type="pres">
      <dgm:prSet presAssocID="{3184EBAE-D7F2-4707-A7C3-0B144EF484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AF12023-7276-440E-9BF5-7E1863DBA261}" type="pres">
      <dgm:prSet presAssocID="{7D45E793-31A7-4390-B1A9-5BD3ED9AB4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DF82369-5408-4C60-B0A7-AA46953DE592}" type="presOf" srcId="{7D45E793-31A7-4390-B1A9-5BD3ED9AB41F}" destId="{1AF12023-7276-440E-9BF5-7E1863DBA261}" srcOrd="0" destOrd="0" presId="urn:microsoft.com/office/officeart/2005/8/layout/vList2"/>
    <dgm:cxn modelId="{DAEA63E2-99D5-47D2-A458-64849886DD4D}" srcId="{3184EBAE-D7F2-4707-A7C3-0B144EF48407}" destId="{7D45E793-31A7-4390-B1A9-5BD3ED9AB41F}" srcOrd="0" destOrd="0" parTransId="{8B677BD0-E4D6-40E0-A39D-B7394E6B9196}" sibTransId="{0766B8C1-3BC1-4845-937E-4BB42BE37325}"/>
    <dgm:cxn modelId="{5FA64FD0-0961-4FC7-AE1B-5B1E777C40FB}" type="presOf" srcId="{3184EBAE-D7F2-4707-A7C3-0B144EF48407}" destId="{F0126895-6CDC-4AAA-87AD-3139DE1A6128}" srcOrd="0" destOrd="0" presId="urn:microsoft.com/office/officeart/2005/8/layout/vList2"/>
    <dgm:cxn modelId="{7B0A9016-D444-476F-A014-072B96FF44A2}" type="presParOf" srcId="{F0126895-6CDC-4AAA-87AD-3139DE1A6128}" destId="{1AF12023-7276-440E-9BF5-7E1863DBA2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8F43E9A-356C-4C76-AD12-E603483C481A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D086D8F6-1ECF-481F-A87E-033ED60461F8}">
      <dgm:prSet/>
      <dgm:spPr/>
      <dgm:t>
        <a:bodyPr/>
        <a:lstStyle/>
        <a:p>
          <a:pPr algn="ctr" rtl="0"/>
          <a:r>
            <a:rPr lang="nl-NL" dirty="0" smtClean="0"/>
            <a:t>Skeletspier omgeven door spierschede = bindweefsel</a:t>
          </a:r>
          <a:endParaRPr lang="nl-NL" dirty="0"/>
        </a:p>
      </dgm:t>
    </dgm:pt>
    <dgm:pt modelId="{C8C3F6C5-F522-487E-916B-F5A8FBBA8600}" type="parTrans" cxnId="{58ED5082-206C-4CB2-B28D-AC924944E86C}">
      <dgm:prSet/>
      <dgm:spPr/>
      <dgm:t>
        <a:bodyPr/>
        <a:lstStyle/>
        <a:p>
          <a:pPr algn="ctr"/>
          <a:endParaRPr lang="nl-NL"/>
        </a:p>
      </dgm:t>
    </dgm:pt>
    <dgm:pt modelId="{17337B11-04A8-478A-B37C-BC487C8874DC}" type="sibTrans" cxnId="{58ED5082-206C-4CB2-B28D-AC924944E86C}">
      <dgm:prSet/>
      <dgm:spPr/>
      <dgm:t>
        <a:bodyPr/>
        <a:lstStyle/>
        <a:p>
          <a:pPr algn="ctr"/>
          <a:endParaRPr lang="nl-NL"/>
        </a:p>
      </dgm:t>
    </dgm:pt>
    <dgm:pt modelId="{205397B6-BBD9-403D-BA01-68269C75EFEE}">
      <dgm:prSet/>
      <dgm:spPr/>
      <dgm:t>
        <a:bodyPr/>
        <a:lstStyle/>
        <a:p>
          <a:pPr algn="ctr" rtl="0"/>
          <a:r>
            <a:rPr lang="nl-NL" dirty="0" smtClean="0"/>
            <a:t>Spierschede gaat over in pees = bindweefsel</a:t>
          </a:r>
          <a:endParaRPr lang="nl-NL" dirty="0"/>
        </a:p>
      </dgm:t>
    </dgm:pt>
    <dgm:pt modelId="{DDCBC400-9E3A-43D4-B5D4-4910278C2644}" type="parTrans" cxnId="{1B3E5FCD-2390-4F8B-9791-E992E4309AB3}">
      <dgm:prSet/>
      <dgm:spPr/>
      <dgm:t>
        <a:bodyPr/>
        <a:lstStyle/>
        <a:p>
          <a:pPr algn="ctr"/>
          <a:endParaRPr lang="nl-NL"/>
        </a:p>
      </dgm:t>
    </dgm:pt>
    <dgm:pt modelId="{922F2539-8DBA-46B4-B920-B332FDE3A530}" type="sibTrans" cxnId="{1B3E5FCD-2390-4F8B-9791-E992E4309AB3}">
      <dgm:prSet/>
      <dgm:spPr/>
      <dgm:t>
        <a:bodyPr/>
        <a:lstStyle/>
        <a:p>
          <a:pPr algn="ctr"/>
          <a:endParaRPr lang="nl-NL"/>
        </a:p>
      </dgm:t>
    </dgm:pt>
    <dgm:pt modelId="{7A374D40-0F3B-470C-B4FD-65A216599EB5}">
      <dgm:prSet/>
      <dgm:spPr/>
      <dgm:t>
        <a:bodyPr/>
        <a:lstStyle/>
        <a:p>
          <a:pPr algn="ctr" rtl="0"/>
          <a:r>
            <a:rPr lang="nl-NL" dirty="0" smtClean="0"/>
            <a:t>Skeletspier bestaat uit spierbundels = verzameling spiervezels</a:t>
          </a:r>
          <a:endParaRPr lang="nl-NL" dirty="0"/>
        </a:p>
      </dgm:t>
    </dgm:pt>
    <dgm:pt modelId="{9A231817-02C3-4877-AF35-D1C3163A7390}" type="parTrans" cxnId="{7F50706D-FBF1-4C9F-B396-85ED73CA222A}">
      <dgm:prSet/>
      <dgm:spPr/>
      <dgm:t>
        <a:bodyPr/>
        <a:lstStyle/>
        <a:p>
          <a:pPr algn="ctr"/>
          <a:endParaRPr lang="nl-NL"/>
        </a:p>
      </dgm:t>
    </dgm:pt>
    <dgm:pt modelId="{EA4DB144-5D5E-4C80-87E6-3B0772F3A4F3}" type="sibTrans" cxnId="{7F50706D-FBF1-4C9F-B396-85ED73CA222A}">
      <dgm:prSet/>
      <dgm:spPr/>
      <dgm:t>
        <a:bodyPr/>
        <a:lstStyle/>
        <a:p>
          <a:pPr algn="ctr"/>
          <a:endParaRPr lang="nl-NL"/>
        </a:p>
      </dgm:t>
    </dgm:pt>
    <dgm:pt modelId="{E70C9110-B5C1-4B38-866D-EF6E0A8B8E54}">
      <dgm:prSet/>
      <dgm:spPr/>
      <dgm:t>
        <a:bodyPr/>
        <a:lstStyle/>
        <a:p>
          <a:pPr algn="ctr" rtl="0"/>
          <a:r>
            <a:rPr lang="nl-NL" dirty="0" err="1" smtClean="0"/>
            <a:t>Axon</a:t>
          </a:r>
          <a:r>
            <a:rPr lang="nl-NL" dirty="0" smtClean="0"/>
            <a:t> van motorische zenuwcel is aan het einde vertakt</a:t>
          </a:r>
          <a:endParaRPr lang="nl-NL" dirty="0"/>
        </a:p>
      </dgm:t>
    </dgm:pt>
    <dgm:pt modelId="{FE41EED8-209B-4D62-86A4-76A1A780E22A}" type="parTrans" cxnId="{DDD3ED48-53AD-4B90-B7F1-3DD5086BA63F}">
      <dgm:prSet/>
      <dgm:spPr/>
      <dgm:t>
        <a:bodyPr/>
        <a:lstStyle/>
        <a:p>
          <a:pPr algn="ctr"/>
          <a:endParaRPr lang="nl-NL"/>
        </a:p>
      </dgm:t>
    </dgm:pt>
    <dgm:pt modelId="{2B474CE9-8FA2-414F-83CF-994B5E86BFE6}" type="sibTrans" cxnId="{DDD3ED48-53AD-4B90-B7F1-3DD5086BA63F}">
      <dgm:prSet/>
      <dgm:spPr/>
      <dgm:t>
        <a:bodyPr/>
        <a:lstStyle/>
        <a:p>
          <a:pPr algn="ctr"/>
          <a:endParaRPr lang="nl-NL"/>
        </a:p>
      </dgm:t>
    </dgm:pt>
    <dgm:pt modelId="{868386B7-1A44-47DB-970D-0F5B97ACB4CC}">
      <dgm:prSet/>
      <dgm:spPr/>
      <dgm:t>
        <a:bodyPr/>
        <a:lstStyle/>
        <a:p>
          <a:pPr algn="ctr" rtl="0"/>
          <a:r>
            <a:rPr lang="nl-NL" dirty="0" smtClean="0"/>
            <a:t>Elke vertakking eindigt in het motorisch eindplaatje</a:t>
          </a:r>
          <a:endParaRPr lang="nl-NL" dirty="0"/>
        </a:p>
      </dgm:t>
    </dgm:pt>
    <dgm:pt modelId="{7E0FB810-D8E3-412F-82A6-766125F04118}" type="parTrans" cxnId="{5D90649B-8E9E-4FDC-9F65-4271ADAA3C38}">
      <dgm:prSet/>
      <dgm:spPr/>
      <dgm:t>
        <a:bodyPr/>
        <a:lstStyle/>
        <a:p>
          <a:pPr algn="ctr"/>
          <a:endParaRPr lang="nl-NL"/>
        </a:p>
      </dgm:t>
    </dgm:pt>
    <dgm:pt modelId="{B34DD11B-1E8A-4B50-B4B0-FF660E0DE7EC}" type="sibTrans" cxnId="{5D90649B-8E9E-4FDC-9F65-4271ADAA3C38}">
      <dgm:prSet/>
      <dgm:spPr/>
      <dgm:t>
        <a:bodyPr/>
        <a:lstStyle/>
        <a:p>
          <a:pPr algn="ctr"/>
          <a:endParaRPr lang="nl-NL"/>
        </a:p>
      </dgm:t>
    </dgm:pt>
    <dgm:pt modelId="{7F8B855E-2ACF-4850-B426-65109D89C131}" type="pres">
      <dgm:prSet presAssocID="{98F43E9A-356C-4C76-AD12-E603483C48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6382D5A-017E-4528-8E9D-86C892D1649A}" type="pres">
      <dgm:prSet presAssocID="{D086D8F6-1ECF-481F-A87E-033ED60461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2A44E3-93E6-4086-B2C4-89A135D3A402}" type="pres">
      <dgm:prSet presAssocID="{17337B11-04A8-478A-B37C-BC487C8874DC}" presName="spacer" presStyleCnt="0"/>
      <dgm:spPr/>
    </dgm:pt>
    <dgm:pt modelId="{5EF4668F-7759-4A90-BECC-2F3E7B4BE82F}" type="pres">
      <dgm:prSet presAssocID="{205397B6-BBD9-403D-BA01-68269C75EFE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44FEE5-D829-4042-A9F5-8AEB65EDCD4E}" type="pres">
      <dgm:prSet presAssocID="{922F2539-8DBA-46B4-B920-B332FDE3A530}" presName="spacer" presStyleCnt="0"/>
      <dgm:spPr/>
    </dgm:pt>
    <dgm:pt modelId="{922AA973-0030-48DF-B6A5-0BE9CE5E48BE}" type="pres">
      <dgm:prSet presAssocID="{7A374D40-0F3B-470C-B4FD-65A216599EB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E68BDD-EEE8-4771-B7DA-A4231A0C55D3}" type="pres">
      <dgm:prSet presAssocID="{EA4DB144-5D5E-4C80-87E6-3B0772F3A4F3}" presName="spacer" presStyleCnt="0"/>
      <dgm:spPr/>
    </dgm:pt>
    <dgm:pt modelId="{64DD6A99-DBCB-4C33-BA06-F5A12FB3436E}" type="pres">
      <dgm:prSet presAssocID="{E70C9110-B5C1-4B38-866D-EF6E0A8B8E5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342449-AFE6-48B9-9189-472F991FB606}" type="pres">
      <dgm:prSet presAssocID="{2B474CE9-8FA2-414F-83CF-994B5E86BFE6}" presName="spacer" presStyleCnt="0"/>
      <dgm:spPr/>
    </dgm:pt>
    <dgm:pt modelId="{28B1BA21-51A6-4302-A20A-E9D69C236648}" type="pres">
      <dgm:prSet presAssocID="{868386B7-1A44-47DB-970D-0F5B97ACB4C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3552919-C81C-48EC-B73D-F02862EEE7A8}" type="presOf" srcId="{7A374D40-0F3B-470C-B4FD-65A216599EB5}" destId="{922AA973-0030-48DF-B6A5-0BE9CE5E48BE}" srcOrd="0" destOrd="0" presId="urn:microsoft.com/office/officeart/2005/8/layout/vList2"/>
    <dgm:cxn modelId="{DDD3ED48-53AD-4B90-B7F1-3DD5086BA63F}" srcId="{98F43E9A-356C-4C76-AD12-E603483C481A}" destId="{E70C9110-B5C1-4B38-866D-EF6E0A8B8E54}" srcOrd="3" destOrd="0" parTransId="{FE41EED8-209B-4D62-86A4-76A1A780E22A}" sibTransId="{2B474CE9-8FA2-414F-83CF-994B5E86BFE6}"/>
    <dgm:cxn modelId="{58ED5082-206C-4CB2-B28D-AC924944E86C}" srcId="{98F43E9A-356C-4C76-AD12-E603483C481A}" destId="{D086D8F6-1ECF-481F-A87E-033ED60461F8}" srcOrd="0" destOrd="0" parTransId="{C8C3F6C5-F522-487E-916B-F5A8FBBA8600}" sibTransId="{17337B11-04A8-478A-B37C-BC487C8874DC}"/>
    <dgm:cxn modelId="{806E9C51-2B13-4F0B-B3D6-6AC6575B5998}" type="presOf" srcId="{868386B7-1A44-47DB-970D-0F5B97ACB4CC}" destId="{28B1BA21-51A6-4302-A20A-E9D69C236648}" srcOrd="0" destOrd="0" presId="urn:microsoft.com/office/officeart/2005/8/layout/vList2"/>
    <dgm:cxn modelId="{1B3E5FCD-2390-4F8B-9791-E992E4309AB3}" srcId="{98F43E9A-356C-4C76-AD12-E603483C481A}" destId="{205397B6-BBD9-403D-BA01-68269C75EFEE}" srcOrd="1" destOrd="0" parTransId="{DDCBC400-9E3A-43D4-B5D4-4910278C2644}" sibTransId="{922F2539-8DBA-46B4-B920-B332FDE3A530}"/>
    <dgm:cxn modelId="{5D90649B-8E9E-4FDC-9F65-4271ADAA3C38}" srcId="{98F43E9A-356C-4C76-AD12-E603483C481A}" destId="{868386B7-1A44-47DB-970D-0F5B97ACB4CC}" srcOrd="4" destOrd="0" parTransId="{7E0FB810-D8E3-412F-82A6-766125F04118}" sibTransId="{B34DD11B-1E8A-4B50-B4B0-FF660E0DE7EC}"/>
    <dgm:cxn modelId="{04E7634C-DC9C-45EE-90C9-D26528F4DD9D}" type="presOf" srcId="{98F43E9A-356C-4C76-AD12-E603483C481A}" destId="{7F8B855E-2ACF-4850-B426-65109D89C131}" srcOrd="0" destOrd="0" presId="urn:microsoft.com/office/officeart/2005/8/layout/vList2"/>
    <dgm:cxn modelId="{9E4C6BBC-C8BF-4A10-8CA7-D8CB671D68EC}" type="presOf" srcId="{D086D8F6-1ECF-481F-A87E-033ED60461F8}" destId="{36382D5A-017E-4528-8E9D-86C892D1649A}" srcOrd="0" destOrd="0" presId="urn:microsoft.com/office/officeart/2005/8/layout/vList2"/>
    <dgm:cxn modelId="{7F50706D-FBF1-4C9F-B396-85ED73CA222A}" srcId="{98F43E9A-356C-4C76-AD12-E603483C481A}" destId="{7A374D40-0F3B-470C-B4FD-65A216599EB5}" srcOrd="2" destOrd="0" parTransId="{9A231817-02C3-4877-AF35-D1C3163A7390}" sibTransId="{EA4DB144-5D5E-4C80-87E6-3B0772F3A4F3}"/>
    <dgm:cxn modelId="{4011427E-6A64-445B-900F-95CDFDF77BDD}" type="presOf" srcId="{E70C9110-B5C1-4B38-866D-EF6E0A8B8E54}" destId="{64DD6A99-DBCB-4C33-BA06-F5A12FB3436E}" srcOrd="0" destOrd="0" presId="urn:microsoft.com/office/officeart/2005/8/layout/vList2"/>
    <dgm:cxn modelId="{F04D9720-A556-48B2-AA21-F12ACF3FC8F7}" type="presOf" srcId="{205397B6-BBD9-403D-BA01-68269C75EFEE}" destId="{5EF4668F-7759-4A90-BECC-2F3E7B4BE82F}" srcOrd="0" destOrd="0" presId="urn:microsoft.com/office/officeart/2005/8/layout/vList2"/>
    <dgm:cxn modelId="{DBD5CE99-9E89-4AA8-9015-809947805EC7}" type="presParOf" srcId="{7F8B855E-2ACF-4850-B426-65109D89C131}" destId="{36382D5A-017E-4528-8E9D-86C892D1649A}" srcOrd="0" destOrd="0" presId="urn:microsoft.com/office/officeart/2005/8/layout/vList2"/>
    <dgm:cxn modelId="{0850EF3E-E8ED-4CC2-91B5-2860855429CF}" type="presParOf" srcId="{7F8B855E-2ACF-4850-B426-65109D89C131}" destId="{D52A44E3-93E6-4086-B2C4-89A135D3A402}" srcOrd="1" destOrd="0" presId="urn:microsoft.com/office/officeart/2005/8/layout/vList2"/>
    <dgm:cxn modelId="{D27CB08B-AC11-4CEA-8A91-58F2AF3C629E}" type="presParOf" srcId="{7F8B855E-2ACF-4850-B426-65109D89C131}" destId="{5EF4668F-7759-4A90-BECC-2F3E7B4BE82F}" srcOrd="2" destOrd="0" presId="urn:microsoft.com/office/officeart/2005/8/layout/vList2"/>
    <dgm:cxn modelId="{4CB53C4A-FCEC-46C7-AFE3-A82F30C4A2DB}" type="presParOf" srcId="{7F8B855E-2ACF-4850-B426-65109D89C131}" destId="{D944FEE5-D829-4042-A9F5-8AEB65EDCD4E}" srcOrd="3" destOrd="0" presId="urn:microsoft.com/office/officeart/2005/8/layout/vList2"/>
    <dgm:cxn modelId="{21265449-19DF-419E-955F-DF98CB0BD370}" type="presParOf" srcId="{7F8B855E-2ACF-4850-B426-65109D89C131}" destId="{922AA973-0030-48DF-B6A5-0BE9CE5E48BE}" srcOrd="4" destOrd="0" presId="urn:microsoft.com/office/officeart/2005/8/layout/vList2"/>
    <dgm:cxn modelId="{0C54CAA1-7DA0-466C-822D-2CA4E284BFA8}" type="presParOf" srcId="{7F8B855E-2ACF-4850-B426-65109D89C131}" destId="{08E68BDD-EEE8-4771-B7DA-A4231A0C55D3}" srcOrd="5" destOrd="0" presId="urn:microsoft.com/office/officeart/2005/8/layout/vList2"/>
    <dgm:cxn modelId="{8F58A6B5-2E35-496B-B1D3-676E1EFFA3C6}" type="presParOf" srcId="{7F8B855E-2ACF-4850-B426-65109D89C131}" destId="{64DD6A99-DBCB-4C33-BA06-F5A12FB3436E}" srcOrd="6" destOrd="0" presId="urn:microsoft.com/office/officeart/2005/8/layout/vList2"/>
    <dgm:cxn modelId="{F03BB1B0-A9F0-46E0-BCDE-980987B338F9}" type="presParOf" srcId="{7F8B855E-2ACF-4850-B426-65109D89C131}" destId="{2C342449-AFE6-48B9-9189-472F991FB606}" srcOrd="7" destOrd="0" presId="urn:microsoft.com/office/officeart/2005/8/layout/vList2"/>
    <dgm:cxn modelId="{899471DD-941B-4AA8-9001-918292E0A5D5}" type="presParOf" srcId="{7F8B855E-2ACF-4850-B426-65109D89C131}" destId="{28B1BA21-51A6-4302-A20A-E9D69C2366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0E11869-E357-4E43-9228-EE281AEEC58C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3A6976E6-D433-44C2-AC24-241ED605A083}">
      <dgm:prSet/>
      <dgm:spPr/>
      <dgm:t>
        <a:bodyPr/>
        <a:lstStyle/>
        <a:p>
          <a:pPr rtl="0"/>
          <a:r>
            <a:rPr lang="nl-NL" dirty="0" smtClean="0"/>
            <a:t>Spieren &amp; impulsen van zenuwcellen</a:t>
          </a:r>
          <a:endParaRPr lang="nl-NL" dirty="0"/>
        </a:p>
      </dgm:t>
    </dgm:pt>
    <dgm:pt modelId="{4BB36CB4-BC24-4965-9412-0661DD64BD31}" type="parTrans" cxnId="{8F3BA1B9-4C45-4F05-BD16-93B5F3B59053}">
      <dgm:prSet/>
      <dgm:spPr/>
      <dgm:t>
        <a:bodyPr/>
        <a:lstStyle/>
        <a:p>
          <a:endParaRPr lang="nl-NL"/>
        </a:p>
      </dgm:t>
    </dgm:pt>
    <dgm:pt modelId="{FDD65053-AE25-4468-A918-B82A87D36911}" type="sibTrans" cxnId="{8F3BA1B9-4C45-4F05-BD16-93B5F3B59053}">
      <dgm:prSet/>
      <dgm:spPr/>
      <dgm:t>
        <a:bodyPr/>
        <a:lstStyle/>
        <a:p>
          <a:endParaRPr lang="nl-NL"/>
        </a:p>
      </dgm:t>
    </dgm:pt>
    <dgm:pt modelId="{9535EE02-A01E-44D7-8B77-7E4A1C0A040E}" type="pres">
      <dgm:prSet presAssocID="{E0E11869-E357-4E43-9228-EE281AEEC5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01B61C-F046-4597-B4C9-1979E5113094}" type="pres">
      <dgm:prSet presAssocID="{3A6976E6-D433-44C2-AC24-241ED605A0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6FCBCCD-115A-4425-B568-016E6F4A8493}" type="presOf" srcId="{3A6976E6-D433-44C2-AC24-241ED605A083}" destId="{D401B61C-F046-4597-B4C9-1979E5113094}" srcOrd="0" destOrd="0" presId="urn:microsoft.com/office/officeart/2005/8/layout/vList2"/>
    <dgm:cxn modelId="{38DCB5BF-49E4-4323-85E5-7E3CFDCB799D}" type="presOf" srcId="{E0E11869-E357-4E43-9228-EE281AEEC58C}" destId="{9535EE02-A01E-44D7-8B77-7E4A1C0A040E}" srcOrd="0" destOrd="0" presId="urn:microsoft.com/office/officeart/2005/8/layout/vList2"/>
    <dgm:cxn modelId="{8F3BA1B9-4C45-4F05-BD16-93B5F3B59053}" srcId="{E0E11869-E357-4E43-9228-EE281AEEC58C}" destId="{3A6976E6-D433-44C2-AC24-241ED605A083}" srcOrd="0" destOrd="0" parTransId="{4BB36CB4-BC24-4965-9412-0661DD64BD31}" sibTransId="{FDD65053-AE25-4468-A918-B82A87D36911}"/>
    <dgm:cxn modelId="{8F16A190-BCBD-4143-B47B-D57246F08E73}" type="presParOf" srcId="{9535EE02-A01E-44D7-8B77-7E4A1C0A040E}" destId="{D401B61C-F046-4597-B4C9-1979E51130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6ED5D4C-B19C-447D-B0FC-DCCE43773246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7D058BD4-4F35-4820-AD43-47EA84DADB68}">
      <dgm:prSet/>
      <dgm:spPr/>
      <dgm:t>
        <a:bodyPr/>
        <a:lstStyle/>
        <a:p>
          <a:pPr rtl="0"/>
          <a:r>
            <a:rPr lang="nl-NL" dirty="0" smtClean="0"/>
            <a:t>Spiervezels in verbinding met één motorische zenuwcel vormen een </a:t>
          </a:r>
          <a:r>
            <a:rPr lang="nl-NL" b="1" u="sng" dirty="0" smtClean="0"/>
            <a:t>motorische eenheid</a:t>
          </a:r>
          <a:endParaRPr lang="nl-NL" dirty="0"/>
        </a:p>
      </dgm:t>
    </dgm:pt>
    <dgm:pt modelId="{EDFC7E75-3387-4593-BA6D-3815DCF2E508}" type="parTrans" cxnId="{9FACD79E-99BA-4C07-A928-291670482E87}">
      <dgm:prSet/>
      <dgm:spPr/>
      <dgm:t>
        <a:bodyPr/>
        <a:lstStyle/>
        <a:p>
          <a:endParaRPr lang="nl-NL"/>
        </a:p>
      </dgm:t>
    </dgm:pt>
    <dgm:pt modelId="{805F5A09-0EBA-464B-A327-149D12C8C944}" type="sibTrans" cxnId="{9FACD79E-99BA-4C07-A928-291670482E87}">
      <dgm:prSet/>
      <dgm:spPr/>
      <dgm:t>
        <a:bodyPr/>
        <a:lstStyle/>
        <a:p>
          <a:endParaRPr lang="nl-NL"/>
        </a:p>
      </dgm:t>
    </dgm:pt>
    <dgm:pt modelId="{13CCDB13-EDD8-4841-8C2F-A3F456C1322D}">
      <dgm:prSet/>
      <dgm:spPr/>
      <dgm:t>
        <a:bodyPr/>
        <a:lstStyle/>
        <a:p>
          <a:pPr rtl="0"/>
          <a:r>
            <a:rPr lang="nl-NL" dirty="0" smtClean="0"/>
            <a:t>Spiervezels hebben een </a:t>
          </a:r>
          <a:r>
            <a:rPr lang="nl-NL" b="1" u="sng" dirty="0" smtClean="0"/>
            <a:t>prikkeldrempel</a:t>
          </a:r>
          <a:r>
            <a:rPr lang="nl-NL" dirty="0" smtClean="0"/>
            <a:t> (bepaalde impulsfrequentie)</a:t>
          </a:r>
          <a:endParaRPr lang="nl-NL" dirty="0"/>
        </a:p>
      </dgm:t>
    </dgm:pt>
    <dgm:pt modelId="{4CFDFE4A-7B63-4F91-AC9B-6AF43D227315}" type="parTrans" cxnId="{42A8A6DA-9018-41F4-896A-7539F984A751}">
      <dgm:prSet/>
      <dgm:spPr/>
      <dgm:t>
        <a:bodyPr/>
        <a:lstStyle/>
        <a:p>
          <a:endParaRPr lang="nl-NL"/>
        </a:p>
      </dgm:t>
    </dgm:pt>
    <dgm:pt modelId="{273FF0E6-FB78-4228-91AE-B23CC358B335}" type="sibTrans" cxnId="{42A8A6DA-9018-41F4-896A-7539F984A751}">
      <dgm:prSet/>
      <dgm:spPr/>
      <dgm:t>
        <a:bodyPr/>
        <a:lstStyle/>
        <a:p>
          <a:endParaRPr lang="nl-NL"/>
        </a:p>
      </dgm:t>
    </dgm:pt>
    <dgm:pt modelId="{A5717330-1075-49B7-A7B8-FE0382248D21}">
      <dgm:prSet/>
      <dgm:spPr/>
      <dgm:t>
        <a:bodyPr/>
        <a:lstStyle/>
        <a:p>
          <a:pPr rtl="0"/>
          <a:r>
            <a:rPr lang="nl-NL" dirty="0" smtClean="0"/>
            <a:t>Prikkeldrempel kan per soort spier verschillen</a:t>
          </a:r>
          <a:endParaRPr lang="nl-NL" dirty="0"/>
        </a:p>
      </dgm:t>
    </dgm:pt>
    <dgm:pt modelId="{E262CC8A-9251-4EFC-A6DF-386A9F352611}" type="parTrans" cxnId="{BA956CBD-A624-4995-870F-54432F78E2C7}">
      <dgm:prSet/>
      <dgm:spPr/>
      <dgm:t>
        <a:bodyPr/>
        <a:lstStyle/>
        <a:p>
          <a:endParaRPr lang="nl-NL"/>
        </a:p>
      </dgm:t>
    </dgm:pt>
    <dgm:pt modelId="{DDC1BA32-941A-4AF7-9A8A-9027EA570060}" type="sibTrans" cxnId="{BA956CBD-A624-4995-870F-54432F78E2C7}">
      <dgm:prSet/>
      <dgm:spPr/>
      <dgm:t>
        <a:bodyPr/>
        <a:lstStyle/>
        <a:p>
          <a:endParaRPr lang="nl-NL"/>
        </a:p>
      </dgm:t>
    </dgm:pt>
    <dgm:pt modelId="{DD4CB00B-23E9-4CE5-A1FF-C75D99AC883C}">
      <dgm:prSet/>
      <dgm:spPr/>
      <dgm:t>
        <a:bodyPr/>
        <a:lstStyle/>
        <a:p>
          <a:pPr rtl="0"/>
          <a:r>
            <a:rPr lang="nl-NL" dirty="0" smtClean="0"/>
            <a:t>Alle vezels van een motorische eenheid hebben dezelfde prikkeldrempel</a:t>
          </a:r>
          <a:endParaRPr lang="nl-NL" dirty="0"/>
        </a:p>
      </dgm:t>
    </dgm:pt>
    <dgm:pt modelId="{03AD57B2-DEB0-4B39-B8ED-79B69627F57B}" type="parTrans" cxnId="{33234AF2-5B77-4429-8448-35CE408B748D}">
      <dgm:prSet/>
      <dgm:spPr/>
      <dgm:t>
        <a:bodyPr/>
        <a:lstStyle/>
        <a:p>
          <a:endParaRPr lang="nl-NL"/>
        </a:p>
      </dgm:t>
    </dgm:pt>
    <dgm:pt modelId="{415F457C-07B4-4EC4-AC1C-D12B328BD84A}" type="sibTrans" cxnId="{33234AF2-5B77-4429-8448-35CE408B748D}">
      <dgm:prSet/>
      <dgm:spPr/>
      <dgm:t>
        <a:bodyPr/>
        <a:lstStyle/>
        <a:p>
          <a:endParaRPr lang="nl-NL"/>
        </a:p>
      </dgm:t>
    </dgm:pt>
    <dgm:pt modelId="{ECC49E80-E1AF-4EB7-BD41-C38210FD383A}">
      <dgm:prSet/>
      <dgm:spPr/>
      <dgm:t>
        <a:bodyPr/>
        <a:lstStyle/>
        <a:p>
          <a:pPr rtl="0"/>
          <a:r>
            <a:rPr lang="nl-NL" dirty="0" smtClean="0"/>
            <a:t>Boven de prikkeldrempel is de samentrekking maximaal = ‘</a:t>
          </a:r>
          <a:r>
            <a:rPr lang="nl-NL" b="1" u="sng" dirty="0" smtClean="0"/>
            <a:t>alles of niets</a:t>
          </a:r>
          <a:r>
            <a:rPr lang="nl-NL" dirty="0" smtClean="0"/>
            <a:t>’ (</a:t>
          </a:r>
          <a:r>
            <a:rPr lang="nl-NL" dirty="0" err="1" smtClean="0"/>
            <a:t>vergl</a:t>
          </a:r>
          <a:r>
            <a:rPr lang="nl-NL" dirty="0" smtClean="0"/>
            <a:t>. zenuwimpulsen)</a:t>
          </a:r>
          <a:endParaRPr lang="nl-NL" dirty="0"/>
        </a:p>
      </dgm:t>
    </dgm:pt>
    <dgm:pt modelId="{7FB3F558-F6E3-4CC6-9B03-266B3A84DD57}" type="parTrans" cxnId="{02F6A593-1230-4892-A4DE-723F0F09BF84}">
      <dgm:prSet/>
      <dgm:spPr/>
      <dgm:t>
        <a:bodyPr/>
        <a:lstStyle/>
        <a:p>
          <a:endParaRPr lang="nl-NL"/>
        </a:p>
      </dgm:t>
    </dgm:pt>
    <dgm:pt modelId="{3F14EDA9-7CA0-42F2-A676-FFBF301864D7}" type="sibTrans" cxnId="{02F6A593-1230-4892-A4DE-723F0F09BF84}">
      <dgm:prSet/>
      <dgm:spPr/>
      <dgm:t>
        <a:bodyPr/>
        <a:lstStyle/>
        <a:p>
          <a:endParaRPr lang="nl-NL"/>
        </a:p>
      </dgm:t>
    </dgm:pt>
    <dgm:pt modelId="{D263EFDC-DFF7-40B4-93D4-DF615813770A}" type="pres">
      <dgm:prSet presAssocID="{36ED5D4C-B19C-447D-B0FC-DCCE437732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16BEC9D-5899-4BD0-9AB6-DB0187ADD54E}" type="pres">
      <dgm:prSet presAssocID="{7D058BD4-4F35-4820-AD43-47EA84DADB6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7428BB-C3BE-4FF9-BF02-698C33F1FFDE}" type="pres">
      <dgm:prSet presAssocID="{805F5A09-0EBA-464B-A327-149D12C8C944}" presName="spacer" presStyleCnt="0"/>
      <dgm:spPr/>
    </dgm:pt>
    <dgm:pt modelId="{487D9EEA-A12B-4D25-814D-73E8707666E4}" type="pres">
      <dgm:prSet presAssocID="{13CCDB13-EDD8-4841-8C2F-A3F456C1322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23F03F8-0E2F-4650-82FC-45CF22FD726F}" type="pres">
      <dgm:prSet presAssocID="{273FF0E6-FB78-4228-91AE-B23CC358B335}" presName="spacer" presStyleCnt="0"/>
      <dgm:spPr/>
    </dgm:pt>
    <dgm:pt modelId="{7DD38889-C5B1-4FEB-8167-3177FD65FFA7}" type="pres">
      <dgm:prSet presAssocID="{A5717330-1075-49B7-A7B8-FE0382248D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73D957-A64F-43EA-84C7-748F5419AC60}" type="pres">
      <dgm:prSet presAssocID="{DDC1BA32-941A-4AF7-9A8A-9027EA570060}" presName="spacer" presStyleCnt="0"/>
      <dgm:spPr/>
    </dgm:pt>
    <dgm:pt modelId="{8B33BC0A-56F7-4B97-9AC1-0AB22A0D8B6D}" type="pres">
      <dgm:prSet presAssocID="{DD4CB00B-23E9-4CE5-A1FF-C75D99AC883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FB73E23-8C58-4C42-ADA0-1196186FE9F3}" type="pres">
      <dgm:prSet presAssocID="{415F457C-07B4-4EC4-AC1C-D12B328BD84A}" presName="spacer" presStyleCnt="0"/>
      <dgm:spPr/>
    </dgm:pt>
    <dgm:pt modelId="{620D5A75-144C-4B17-8B85-A7B26F3F5E6E}" type="pres">
      <dgm:prSet presAssocID="{ECC49E80-E1AF-4EB7-BD41-C38210FD38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3CD96F3-DFF5-476C-9048-B9D5498F081B}" type="presOf" srcId="{36ED5D4C-B19C-447D-B0FC-DCCE43773246}" destId="{D263EFDC-DFF7-40B4-93D4-DF615813770A}" srcOrd="0" destOrd="0" presId="urn:microsoft.com/office/officeart/2005/8/layout/vList2"/>
    <dgm:cxn modelId="{E6BB8A16-886B-4973-83C7-85DCD59B50F4}" type="presOf" srcId="{13CCDB13-EDD8-4841-8C2F-A3F456C1322D}" destId="{487D9EEA-A12B-4D25-814D-73E8707666E4}" srcOrd="0" destOrd="0" presId="urn:microsoft.com/office/officeart/2005/8/layout/vList2"/>
    <dgm:cxn modelId="{42A8A6DA-9018-41F4-896A-7539F984A751}" srcId="{36ED5D4C-B19C-447D-B0FC-DCCE43773246}" destId="{13CCDB13-EDD8-4841-8C2F-A3F456C1322D}" srcOrd="1" destOrd="0" parTransId="{4CFDFE4A-7B63-4F91-AC9B-6AF43D227315}" sibTransId="{273FF0E6-FB78-4228-91AE-B23CC358B335}"/>
    <dgm:cxn modelId="{87CB304B-EFC8-4D73-A932-A2EC345092A9}" type="presOf" srcId="{A5717330-1075-49B7-A7B8-FE0382248D21}" destId="{7DD38889-C5B1-4FEB-8167-3177FD65FFA7}" srcOrd="0" destOrd="0" presId="urn:microsoft.com/office/officeart/2005/8/layout/vList2"/>
    <dgm:cxn modelId="{781B0ED5-999C-4CFE-98FC-E0C1222DDCE6}" type="presOf" srcId="{7D058BD4-4F35-4820-AD43-47EA84DADB68}" destId="{F16BEC9D-5899-4BD0-9AB6-DB0187ADD54E}" srcOrd="0" destOrd="0" presId="urn:microsoft.com/office/officeart/2005/8/layout/vList2"/>
    <dgm:cxn modelId="{02F6A593-1230-4892-A4DE-723F0F09BF84}" srcId="{36ED5D4C-B19C-447D-B0FC-DCCE43773246}" destId="{ECC49E80-E1AF-4EB7-BD41-C38210FD383A}" srcOrd="4" destOrd="0" parTransId="{7FB3F558-F6E3-4CC6-9B03-266B3A84DD57}" sibTransId="{3F14EDA9-7CA0-42F2-A676-FFBF301864D7}"/>
    <dgm:cxn modelId="{33234AF2-5B77-4429-8448-35CE408B748D}" srcId="{36ED5D4C-B19C-447D-B0FC-DCCE43773246}" destId="{DD4CB00B-23E9-4CE5-A1FF-C75D99AC883C}" srcOrd="3" destOrd="0" parTransId="{03AD57B2-DEB0-4B39-B8ED-79B69627F57B}" sibTransId="{415F457C-07B4-4EC4-AC1C-D12B328BD84A}"/>
    <dgm:cxn modelId="{B4C593EB-F1A0-4C14-AA21-1D0C84AB1A7F}" type="presOf" srcId="{DD4CB00B-23E9-4CE5-A1FF-C75D99AC883C}" destId="{8B33BC0A-56F7-4B97-9AC1-0AB22A0D8B6D}" srcOrd="0" destOrd="0" presId="urn:microsoft.com/office/officeart/2005/8/layout/vList2"/>
    <dgm:cxn modelId="{8F39726E-36E1-4E55-B600-56B43BFA7DD9}" type="presOf" srcId="{ECC49E80-E1AF-4EB7-BD41-C38210FD383A}" destId="{620D5A75-144C-4B17-8B85-A7B26F3F5E6E}" srcOrd="0" destOrd="0" presId="urn:microsoft.com/office/officeart/2005/8/layout/vList2"/>
    <dgm:cxn modelId="{9FACD79E-99BA-4C07-A928-291670482E87}" srcId="{36ED5D4C-B19C-447D-B0FC-DCCE43773246}" destId="{7D058BD4-4F35-4820-AD43-47EA84DADB68}" srcOrd="0" destOrd="0" parTransId="{EDFC7E75-3387-4593-BA6D-3815DCF2E508}" sibTransId="{805F5A09-0EBA-464B-A327-149D12C8C944}"/>
    <dgm:cxn modelId="{BA956CBD-A624-4995-870F-54432F78E2C7}" srcId="{36ED5D4C-B19C-447D-B0FC-DCCE43773246}" destId="{A5717330-1075-49B7-A7B8-FE0382248D21}" srcOrd="2" destOrd="0" parTransId="{E262CC8A-9251-4EFC-A6DF-386A9F352611}" sibTransId="{DDC1BA32-941A-4AF7-9A8A-9027EA570060}"/>
    <dgm:cxn modelId="{45C3E274-52DC-49EE-B698-1DCFB7FEE26C}" type="presParOf" srcId="{D263EFDC-DFF7-40B4-93D4-DF615813770A}" destId="{F16BEC9D-5899-4BD0-9AB6-DB0187ADD54E}" srcOrd="0" destOrd="0" presId="urn:microsoft.com/office/officeart/2005/8/layout/vList2"/>
    <dgm:cxn modelId="{0ED91051-F5E4-4091-A4D3-DD4E0E03A3B7}" type="presParOf" srcId="{D263EFDC-DFF7-40B4-93D4-DF615813770A}" destId="{107428BB-C3BE-4FF9-BF02-698C33F1FFDE}" srcOrd="1" destOrd="0" presId="urn:microsoft.com/office/officeart/2005/8/layout/vList2"/>
    <dgm:cxn modelId="{FFEDFF01-4AF2-4641-ADFF-50D531B3DFE5}" type="presParOf" srcId="{D263EFDC-DFF7-40B4-93D4-DF615813770A}" destId="{487D9EEA-A12B-4D25-814D-73E8707666E4}" srcOrd="2" destOrd="0" presId="urn:microsoft.com/office/officeart/2005/8/layout/vList2"/>
    <dgm:cxn modelId="{9C0B1EE0-7C6E-4B24-BC2E-2ABBD1C65535}" type="presParOf" srcId="{D263EFDC-DFF7-40B4-93D4-DF615813770A}" destId="{123F03F8-0E2F-4650-82FC-45CF22FD726F}" srcOrd="3" destOrd="0" presId="urn:microsoft.com/office/officeart/2005/8/layout/vList2"/>
    <dgm:cxn modelId="{77EDA0D4-9F99-4B47-A664-3BD0FE12BA37}" type="presParOf" srcId="{D263EFDC-DFF7-40B4-93D4-DF615813770A}" destId="{7DD38889-C5B1-4FEB-8167-3177FD65FFA7}" srcOrd="4" destOrd="0" presId="urn:microsoft.com/office/officeart/2005/8/layout/vList2"/>
    <dgm:cxn modelId="{F1BE610C-B6A8-4FA8-AB76-89FC42C51F1D}" type="presParOf" srcId="{D263EFDC-DFF7-40B4-93D4-DF615813770A}" destId="{D073D957-A64F-43EA-84C7-748F5419AC60}" srcOrd="5" destOrd="0" presId="urn:microsoft.com/office/officeart/2005/8/layout/vList2"/>
    <dgm:cxn modelId="{8973E404-194D-4402-A275-5223302F7E9F}" type="presParOf" srcId="{D263EFDC-DFF7-40B4-93D4-DF615813770A}" destId="{8B33BC0A-56F7-4B97-9AC1-0AB22A0D8B6D}" srcOrd="6" destOrd="0" presId="urn:microsoft.com/office/officeart/2005/8/layout/vList2"/>
    <dgm:cxn modelId="{1CBAAB6A-FFB5-4FD6-85E7-A7B9C51480F1}" type="presParOf" srcId="{D263EFDC-DFF7-40B4-93D4-DF615813770A}" destId="{6FB73E23-8C58-4C42-ADA0-1196186FE9F3}" srcOrd="7" destOrd="0" presId="urn:microsoft.com/office/officeart/2005/8/layout/vList2"/>
    <dgm:cxn modelId="{51B5F76E-27B1-4154-97B4-3018CCE9637B}" type="presParOf" srcId="{D263EFDC-DFF7-40B4-93D4-DF615813770A}" destId="{620D5A75-144C-4B17-8B85-A7B26F3F5E6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D4FD0F77-20D4-4157-B615-A9571441DC12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D5B87C18-021B-40C4-81AC-EB986B617C64}">
      <dgm:prSet/>
      <dgm:spPr/>
      <dgm:t>
        <a:bodyPr/>
        <a:lstStyle/>
        <a:p>
          <a:pPr rtl="0"/>
          <a:r>
            <a:rPr lang="nl-NL" dirty="0" smtClean="0"/>
            <a:t>Hoe verloopt de spiersamentrekking?</a:t>
          </a:r>
          <a:endParaRPr lang="nl-NL" dirty="0"/>
        </a:p>
      </dgm:t>
    </dgm:pt>
    <dgm:pt modelId="{301E45F3-843D-4AEB-9CB7-330D0C71543A}" type="parTrans" cxnId="{F1BD52E1-D3B4-4DA5-80D8-6FFB185E5E3B}">
      <dgm:prSet/>
      <dgm:spPr/>
      <dgm:t>
        <a:bodyPr/>
        <a:lstStyle/>
        <a:p>
          <a:endParaRPr lang="nl-NL"/>
        </a:p>
      </dgm:t>
    </dgm:pt>
    <dgm:pt modelId="{D6EF143F-D36C-43C9-8C2B-0BCD57CC3974}" type="sibTrans" cxnId="{F1BD52E1-D3B4-4DA5-80D8-6FFB185E5E3B}">
      <dgm:prSet/>
      <dgm:spPr/>
      <dgm:t>
        <a:bodyPr/>
        <a:lstStyle/>
        <a:p>
          <a:endParaRPr lang="nl-NL"/>
        </a:p>
      </dgm:t>
    </dgm:pt>
    <dgm:pt modelId="{7FD56168-8A71-4861-84C3-6F29475D3ADF}" type="pres">
      <dgm:prSet presAssocID="{D4FD0F77-20D4-4157-B615-A9571441DC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89F86BB-E155-42C1-A674-9CC57DC23757}" type="pres">
      <dgm:prSet presAssocID="{D5B87C18-021B-40C4-81AC-EB986B617C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84577F0-4031-44D0-A4B2-55A3E313EB60}" type="presOf" srcId="{D5B87C18-021B-40C4-81AC-EB986B617C64}" destId="{789F86BB-E155-42C1-A674-9CC57DC23757}" srcOrd="0" destOrd="0" presId="urn:microsoft.com/office/officeart/2005/8/layout/vList2"/>
    <dgm:cxn modelId="{F1BD52E1-D3B4-4DA5-80D8-6FFB185E5E3B}" srcId="{D4FD0F77-20D4-4157-B615-A9571441DC12}" destId="{D5B87C18-021B-40C4-81AC-EB986B617C64}" srcOrd="0" destOrd="0" parTransId="{301E45F3-843D-4AEB-9CB7-330D0C71543A}" sibTransId="{D6EF143F-D36C-43C9-8C2B-0BCD57CC3974}"/>
    <dgm:cxn modelId="{8441074E-C840-4BA5-AEE6-FCE0DC71DB25}" type="presOf" srcId="{D4FD0F77-20D4-4157-B615-A9571441DC12}" destId="{7FD56168-8A71-4861-84C3-6F29475D3ADF}" srcOrd="0" destOrd="0" presId="urn:microsoft.com/office/officeart/2005/8/layout/vList2"/>
    <dgm:cxn modelId="{B515BC03-F2DD-432E-9B60-DC124A6DB096}" type="presParOf" srcId="{7FD56168-8A71-4861-84C3-6F29475D3ADF}" destId="{789F86BB-E155-42C1-A674-9CC57DC237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D7E335-1B21-4E2C-80ED-F49A2DBB5FE4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D3FB7738-F3C2-414C-9DAC-1E2C308E41BC}">
      <dgm:prSet/>
      <dgm:spPr/>
      <dgm:t>
        <a:bodyPr/>
        <a:lstStyle/>
        <a:p>
          <a:pPr algn="ctr" rtl="0"/>
          <a:r>
            <a:rPr lang="nl-NL" dirty="0" smtClean="0"/>
            <a:t>Uitloper zenuwcel zonder geleiding</a:t>
          </a:r>
          <a:endParaRPr lang="nl-NL" dirty="0"/>
        </a:p>
      </dgm:t>
    </dgm:pt>
    <dgm:pt modelId="{C2D96F49-B206-4A04-A76B-849A8F21E055}" type="parTrans" cxnId="{4F9F302A-CCE6-4776-B793-A9D3F66A198C}">
      <dgm:prSet/>
      <dgm:spPr/>
      <dgm:t>
        <a:bodyPr/>
        <a:lstStyle/>
        <a:p>
          <a:endParaRPr lang="nl-NL"/>
        </a:p>
      </dgm:t>
    </dgm:pt>
    <dgm:pt modelId="{8DF29A2F-E4C3-4643-A5E1-123CC6D70622}" type="sibTrans" cxnId="{4F9F302A-CCE6-4776-B793-A9D3F66A198C}">
      <dgm:prSet/>
      <dgm:spPr/>
      <dgm:t>
        <a:bodyPr/>
        <a:lstStyle/>
        <a:p>
          <a:endParaRPr lang="nl-NL"/>
        </a:p>
      </dgm:t>
    </dgm:pt>
    <dgm:pt modelId="{B253B9D1-F161-459E-8493-307AC1D04CB5}" type="pres">
      <dgm:prSet presAssocID="{D1D7E335-1B21-4E2C-80ED-F49A2DBB5F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AE14929-CE9D-4D2D-B20C-ED1321264A01}" type="pres">
      <dgm:prSet presAssocID="{D3FB7738-F3C2-414C-9DAC-1E2C308E41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F9F302A-CCE6-4776-B793-A9D3F66A198C}" srcId="{D1D7E335-1B21-4E2C-80ED-F49A2DBB5FE4}" destId="{D3FB7738-F3C2-414C-9DAC-1E2C308E41BC}" srcOrd="0" destOrd="0" parTransId="{C2D96F49-B206-4A04-A76B-849A8F21E055}" sibTransId="{8DF29A2F-E4C3-4643-A5E1-123CC6D70622}"/>
    <dgm:cxn modelId="{F5FFD718-F2DB-437A-A742-84095A658F18}" type="presOf" srcId="{D3FB7738-F3C2-414C-9DAC-1E2C308E41BC}" destId="{6AE14929-CE9D-4D2D-B20C-ED1321264A01}" srcOrd="0" destOrd="0" presId="urn:microsoft.com/office/officeart/2005/8/layout/vList2"/>
    <dgm:cxn modelId="{568EA421-D920-454D-B571-AFCA8B198EB9}" type="presOf" srcId="{D1D7E335-1B21-4E2C-80ED-F49A2DBB5FE4}" destId="{B253B9D1-F161-459E-8493-307AC1D04CB5}" srcOrd="0" destOrd="0" presId="urn:microsoft.com/office/officeart/2005/8/layout/vList2"/>
    <dgm:cxn modelId="{06C2C116-F792-4A34-ADD3-AF05F48403CE}" type="presParOf" srcId="{B253B9D1-F161-459E-8493-307AC1D04CB5}" destId="{6AE14929-CE9D-4D2D-B20C-ED1321264A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D55DA5C1-BB86-4B42-87AF-B95E65DA35A7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AE4E65B3-70B1-4DCD-A9CF-2FE876941CB3}">
      <dgm:prSet/>
      <dgm:spPr/>
      <dgm:t>
        <a:bodyPr/>
        <a:lstStyle/>
        <a:p>
          <a:pPr algn="ctr" rtl="0"/>
          <a:r>
            <a:rPr lang="nl-NL" dirty="0" smtClean="0"/>
            <a:t>Dwarsgestreepte spier bestaat uit eiwitten </a:t>
          </a:r>
          <a:r>
            <a:rPr lang="nl-NL" dirty="0" err="1" smtClean="0"/>
            <a:t>actine</a:t>
          </a:r>
          <a:r>
            <a:rPr lang="nl-NL" dirty="0" smtClean="0"/>
            <a:t> (lichte) en </a:t>
          </a:r>
          <a:r>
            <a:rPr lang="nl-NL" dirty="0" err="1" smtClean="0"/>
            <a:t>myosine</a:t>
          </a:r>
          <a:r>
            <a:rPr lang="nl-NL" dirty="0" smtClean="0"/>
            <a:t> (donkere) filamenten</a:t>
          </a:r>
          <a:endParaRPr lang="nl-NL" dirty="0"/>
        </a:p>
      </dgm:t>
    </dgm:pt>
    <dgm:pt modelId="{2546082F-5E38-47DF-9A70-4A8611D28D0E}" type="parTrans" cxnId="{22412FB3-5146-47DD-8653-393210E2449B}">
      <dgm:prSet/>
      <dgm:spPr/>
      <dgm:t>
        <a:bodyPr/>
        <a:lstStyle/>
        <a:p>
          <a:pPr algn="ctr"/>
          <a:endParaRPr lang="nl-NL"/>
        </a:p>
      </dgm:t>
    </dgm:pt>
    <dgm:pt modelId="{F17D29DB-70A7-4715-8FAF-2C66F35341C2}" type="sibTrans" cxnId="{22412FB3-5146-47DD-8653-393210E2449B}">
      <dgm:prSet/>
      <dgm:spPr/>
      <dgm:t>
        <a:bodyPr/>
        <a:lstStyle/>
        <a:p>
          <a:pPr algn="ctr"/>
          <a:endParaRPr lang="nl-NL"/>
        </a:p>
      </dgm:t>
    </dgm:pt>
    <dgm:pt modelId="{F8F4BB28-5774-4AD6-9023-2F473F9D1084}">
      <dgm:prSet/>
      <dgm:spPr/>
      <dgm:t>
        <a:bodyPr/>
        <a:lstStyle/>
        <a:p>
          <a:pPr algn="ctr" rtl="0"/>
          <a:r>
            <a:rPr lang="nl-NL" dirty="0" smtClean="0"/>
            <a:t>Het verschil zie je als een dwarsgestreept patroon</a:t>
          </a:r>
          <a:endParaRPr lang="nl-NL" dirty="0"/>
        </a:p>
      </dgm:t>
    </dgm:pt>
    <dgm:pt modelId="{403671D6-7D1C-42CC-BAC6-A39182349303}" type="parTrans" cxnId="{C374182F-AA4F-4FEA-9947-5A478A7BEACB}">
      <dgm:prSet/>
      <dgm:spPr/>
      <dgm:t>
        <a:bodyPr/>
        <a:lstStyle/>
        <a:p>
          <a:pPr algn="ctr"/>
          <a:endParaRPr lang="nl-NL"/>
        </a:p>
      </dgm:t>
    </dgm:pt>
    <dgm:pt modelId="{DE5B2194-906E-4917-ACA2-3EB9511C9A8E}" type="sibTrans" cxnId="{C374182F-AA4F-4FEA-9947-5A478A7BEACB}">
      <dgm:prSet/>
      <dgm:spPr/>
      <dgm:t>
        <a:bodyPr/>
        <a:lstStyle/>
        <a:p>
          <a:pPr algn="ctr"/>
          <a:endParaRPr lang="nl-NL"/>
        </a:p>
      </dgm:t>
    </dgm:pt>
    <dgm:pt modelId="{B81D6628-45AE-4697-9983-F5B81A21874A}">
      <dgm:prSet/>
      <dgm:spPr/>
      <dgm:t>
        <a:bodyPr/>
        <a:lstStyle/>
        <a:p>
          <a:pPr algn="ctr" rtl="0"/>
          <a:r>
            <a:rPr lang="nl-NL" dirty="0" smtClean="0"/>
            <a:t>Bij impuls schuiven de </a:t>
          </a:r>
          <a:r>
            <a:rPr lang="nl-NL" dirty="0" err="1" smtClean="0"/>
            <a:t>actine</a:t>
          </a:r>
          <a:r>
            <a:rPr lang="nl-NL" dirty="0" smtClean="0"/>
            <a:t> en </a:t>
          </a:r>
          <a:r>
            <a:rPr lang="nl-NL" dirty="0" err="1" smtClean="0"/>
            <a:t>myosine</a:t>
          </a:r>
          <a:r>
            <a:rPr lang="nl-NL" dirty="0" smtClean="0"/>
            <a:t> filamenten in elkaar: spier trekt samen</a:t>
          </a:r>
          <a:endParaRPr lang="nl-NL" dirty="0"/>
        </a:p>
      </dgm:t>
    </dgm:pt>
    <dgm:pt modelId="{FF4B97AA-D939-4292-8AC2-CAB6E9A1C1DF}" type="parTrans" cxnId="{66AEF844-BA36-43D4-8655-0DF6B2744B80}">
      <dgm:prSet/>
      <dgm:spPr/>
      <dgm:t>
        <a:bodyPr/>
        <a:lstStyle/>
        <a:p>
          <a:pPr algn="ctr"/>
          <a:endParaRPr lang="nl-NL"/>
        </a:p>
      </dgm:t>
    </dgm:pt>
    <dgm:pt modelId="{3BED87CC-87FE-46E6-A590-8F8AB9E99512}" type="sibTrans" cxnId="{66AEF844-BA36-43D4-8655-0DF6B2744B80}">
      <dgm:prSet/>
      <dgm:spPr/>
      <dgm:t>
        <a:bodyPr/>
        <a:lstStyle/>
        <a:p>
          <a:pPr algn="ctr"/>
          <a:endParaRPr lang="nl-NL"/>
        </a:p>
      </dgm:t>
    </dgm:pt>
    <dgm:pt modelId="{47FE6788-5BC3-4891-A2A0-E09769452545}">
      <dgm:prSet/>
      <dgm:spPr/>
      <dgm:t>
        <a:bodyPr/>
        <a:lstStyle/>
        <a:p>
          <a:pPr algn="ctr" rtl="0"/>
          <a:r>
            <a:rPr lang="nl-NL" dirty="0" smtClean="0"/>
            <a:t>Lichte banden worden smal, donkere banden blijven even </a:t>
          </a:r>
          <a:r>
            <a:rPr lang="nl-NL" dirty="0" err="1" smtClean="0"/>
            <a:t>rbeed</a:t>
          </a:r>
          <a:endParaRPr lang="nl-NL" dirty="0"/>
        </a:p>
      </dgm:t>
    </dgm:pt>
    <dgm:pt modelId="{3B923B5E-A49F-4594-BAEC-DC7325E152BD}" type="parTrans" cxnId="{48F18DE0-28AD-4A92-9B1B-CD7D632B30D8}">
      <dgm:prSet/>
      <dgm:spPr/>
      <dgm:t>
        <a:bodyPr/>
        <a:lstStyle/>
        <a:p>
          <a:pPr algn="ctr"/>
          <a:endParaRPr lang="nl-NL"/>
        </a:p>
      </dgm:t>
    </dgm:pt>
    <dgm:pt modelId="{5914A1E6-6FB2-4AA6-90E1-EFFE66921D96}" type="sibTrans" cxnId="{48F18DE0-28AD-4A92-9B1B-CD7D632B30D8}">
      <dgm:prSet/>
      <dgm:spPr/>
      <dgm:t>
        <a:bodyPr/>
        <a:lstStyle/>
        <a:p>
          <a:pPr algn="ctr"/>
          <a:endParaRPr lang="nl-NL"/>
        </a:p>
      </dgm:t>
    </dgm:pt>
    <dgm:pt modelId="{7F9708A5-3A42-4A49-A4AF-AF9B05094631}">
      <dgm:prSet/>
      <dgm:spPr/>
      <dgm:t>
        <a:bodyPr/>
        <a:lstStyle/>
        <a:p>
          <a:pPr algn="ctr" rtl="0"/>
          <a:r>
            <a:rPr lang="nl-NL" dirty="0" smtClean="0"/>
            <a:t>Impulsen voor samentrekken en ontspannen gaan naar verschillen motorische eenheden: tegengaan van moeheid</a:t>
          </a:r>
          <a:endParaRPr lang="nl-NL" dirty="0"/>
        </a:p>
      </dgm:t>
    </dgm:pt>
    <dgm:pt modelId="{165333E3-E617-4815-A0A3-FDC28F8C383C}" type="parTrans" cxnId="{18926991-8423-455B-BCA0-83E78A32A446}">
      <dgm:prSet/>
      <dgm:spPr/>
      <dgm:t>
        <a:bodyPr/>
        <a:lstStyle/>
        <a:p>
          <a:pPr algn="ctr"/>
          <a:endParaRPr lang="nl-NL"/>
        </a:p>
      </dgm:t>
    </dgm:pt>
    <dgm:pt modelId="{E493241D-4B18-4ECD-A64F-5225D3B5BC49}" type="sibTrans" cxnId="{18926991-8423-455B-BCA0-83E78A32A446}">
      <dgm:prSet/>
      <dgm:spPr/>
      <dgm:t>
        <a:bodyPr/>
        <a:lstStyle/>
        <a:p>
          <a:pPr algn="ctr"/>
          <a:endParaRPr lang="nl-NL"/>
        </a:p>
      </dgm:t>
    </dgm:pt>
    <dgm:pt modelId="{6311B9D2-1CFC-4AFA-AC7D-24C4C8F1A545}" type="pres">
      <dgm:prSet presAssocID="{D55DA5C1-BB86-4B42-87AF-B95E65DA35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B784357-AE3F-4DC4-B0C6-697B6EAA1323}" type="pres">
      <dgm:prSet presAssocID="{AE4E65B3-70B1-4DCD-A9CF-2FE876941C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F94EB6-3690-46C8-BB48-2EFF0AA8F3B8}" type="pres">
      <dgm:prSet presAssocID="{F17D29DB-70A7-4715-8FAF-2C66F35341C2}" presName="spacer" presStyleCnt="0"/>
      <dgm:spPr/>
    </dgm:pt>
    <dgm:pt modelId="{C35B9978-8AAB-4C68-8E4C-A878451C7212}" type="pres">
      <dgm:prSet presAssocID="{F8F4BB28-5774-4AD6-9023-2F473F9D108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053F610-0C3E-456B-BB64-BEDC7B068543}" type="pres">
      <dgm:prSet presAssocID="{DE5B2194-906E-4917-ACA2-3EB9511C9A8E}" presName="spacer" presStyleCnt="0"/>
      <dgm:spPr/>
    </dgm:pt>
    <dgm:pt modelId="{8A1FD2D8-B0A1-4979-935F-9C2E859C02A2}" type="pres">
      <dgm:prSet presAssocID="{B81D6628-45AE-4697-9983-F5B81A21874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CD5C86-DB61-458C-871F-33A463A21EA8}" type="pres">
      <dgm:prSet presAssocID="{3BED87CC-87FE-46E6-A590-8F8AB9E99512}" presName="spacer" presStyleCnt="0"/>
      <dgm:spPr/>
    </dgm:pt>
    <dgm:pt modelId="{62BBB13B-F5D9-4F4E-8CC8-50446B51F1EF}" type="pres">
      <dgm:prSet presAssocID="{47FE6788-5BC3-4891-A2A0-E0976945254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C708D3-DF42-44E5-98E8-E33E474BA70A}" type="pres">
      <dgm:prSet presAssocID="{5914A1E6-6FB2-4AA6-90E1-EFFE66921D96}" presName="spacer" presStyleCnt="0"/>
      <dgm:spPr/>
    </dgm:pt>
    <dgm:pt modelId="{C4334F7C-20F2-408D-828D-EE92ECBD6581}" type="pres">
      <dgm:prSet presAssocID="{7F9708A5-3A42-4A49-A4AF-AF9B0509463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6AEF844-BA36-43D4-8655-0DF6B2744B80}" srcId="{D55DA5C1-BB86-4B42-87AF-B95E65DA35A7}" destId="{B81D6628-45AE-4697-9983-F5B81A21874A}" srcOrd="2" destOrd="0" parTransId="{FF4B97AA-D939-4292-8AC2-CAB6E9A1C1DF}" sibTransId="{3BED87CC-87FE-46E6-A590-8F8AB9E99512}"/>
    <dgm:cxn modelId="{499FFBC4-D22A-44DB-A995-C8F44E1D9D82}" type="presOf" srcId="{D55DA5C1-BB86-4B42-87AF-B95E65DA35A7}" destId="{6311B9D2-1CFC-4AFA-AC7D-24C4C8F1A545}" srcOrd="0" destOrd="0" presId="urn:microsoft.com/office/officeart/2005/8/layout/vList2"/>
    <dgm:cxn modelId="{22412FB3-5146-47DD-8653-393210E2449B}" srcId="{D55DA5C1-BB86-4B42-87AF-B95E65DA35A7}" destId="{AE4E65B3-70B1-4DCD-A9CF-2FE876941CB3}" srcOrd="0" destOrd="0" parTransId="{2546082F-5E38-47DF-9A70-4A8611D28D0E}" sibTransId="{F17D29DB-70A7-4715-8FAF-2C66F35341C2}"/>
    <dgm:cxn modelId="{18926991-8423-455B-BCA0-83E78A32A446}" srcId="{D55DA5C1-BB86-4B42-87AF-B95E65DA35A7}" destId="{7F9708A5-3A42-4A49-A4AF-AF9B05094631}" srcOrd="4" destOrd="0" parTransId="{165333E3-E617-4815-A0A3-FDC28F8C383C}" sibTransId="{E493241D-4B18-4ECD-A64F-5225D3B5BC49}"/>
    <dgm:cxn modelId="{359A2154-6BDD-45C3-8958-BFAFD3202703}" type="presOf" srcId="{47FE6788-5BC3-4891-A2A0-E09769452545}" destId="{62BBB13B-F5D9-4F4E-8CC8-50446B51F1EF}" srcOrd="0" destOrd="0" presId="urn:microsoft.com/office/officeart/2005/8/layout/vList2"/>
    <dgm:cxn modelId="{C374182F-AA4F-4FEA-9947-5A478A7BEACB}" srcId="{D55DA5C1-BB86-4B42-87AF-B95E65DA35A7}" destId="{F8F4BB28-5774-4AD6-9023-2F473F9D1084}" srcOrd="1" destOrd="0" parTransId="{403671D6-7D1C-42CC-BAC6-A39182349303}" sibTransId="{DE5B2194-906E-4917-ACA2-3EB9511C9A8E}"/>
    <dgm:cxn modelId="{A1462FD0-3E12-47C6-A50E-8949FB26ACF5}" type="presOf" srcId="{F8F4BB28-5774-4AD6-9023-2F473F9D1084}" destId="{C35B9978-8AAB-4C68-8E4C-A878451C7212}" srcOrd="0" destOrd="0" presId="urn:microsoft.com/office/officeart/2005/8/layout/vList2"/>
    <dgm:cxn modelId="{7C55507C-DD41-4C92-8252-AD04C4E45DE4}" type="presOf" srcId="{AE4E65B3-70B1-4DCD-A9CF-2FE876941CB3}" destId="{4B784357-AE3F-4DC4-B0C6-697B6EAA1323}" srcOrd="0" destOrd="0" presId="urn:microsoft.com/office/officeart/2005/8/layout/vList2"/>
    <dgm:cxn modelId="{B3557362-4EAF-4308-B17B-331B8D2C563A}" type="presOf" srcId="{7F9708A5-3A42-4A49-A4AF-AF9B05094631}" destId="{C4334F7C-20F2-408D-828D-EE92ECBD6581}" srcOrd="0" destOrd="0" presId="urn:microsoft.com/office/officeart/2005/8/layout/vList2"/>
    <dgm:cxn modelId="{62424B49-E1A1-490B-AA92-3176BCAED2FC}" type="presOf" srcId="{B81D6628-45AE-4697-9983-F5B81A21874A}" destId="{8A1FD2D8-B0A1-4979-935F-9C2E859C02A2}" srcOrd="0" destOrd="0" presId="urn:microsoft.com/office/officeart/2005/8/layout/vList2"/>
    <dgm:cxn modelId="{48F18DE0-28AD-4A92-9B1B-CD7D632B30D8}" srcId="{D55DA5C1-BB86-4B42-87AF-B95E65DA35A7}" destId="{47FE6788-5BC3-4891-A2A0-E09769452545}" srcOrd="3" destOrd="0" parTransId="{3B923B5E-A49F-4594-BAEC-DC7325E152BD}" sibTransId="{5914A1E6-6FB2-4AA6-90E1-EFFE66921D96}"/>
    <dgm:cxn modelId="{7C3CA705-E581-426B-BCD2-690AF73B1E68}" type="presParOf" srcId="{6311B9D2-1CFC-4AFA-AC7D-24C4C8F1A545}" destId="{4B784357-AE3F-4DC4-B0C6-697B6EAA1323}" srcOrd="0" destOrd="0" presId="urn:microsoft.com/office/officeart/2005/8/layout/vList2"/>
    <dgm:cxn modelId="{7030560F-945B-409B-84D9-777454E6D43C}" type="presParOf" srcId="{6311B9D2-1CFC-4AFA-AC7D-24C4C8F1A545}" destId="{4DF94EB6-3690-46C8-BB48-2EFF0AA8F3B8}" srcOrd="1" destOrd="0" presId="urn:microsoft.com/office/officeart/2005/8/layout/vList2"/>
    <dgm:cxn modelId="{EAB43F9E-B98B-4E21-86DF-DDBE28A4F7BE}" type="presParOf" srcId="{6311B9D2-1CFC-4AFA-AC7D-24C4C8F1A545}" destId="{C35B9978-8AAB-4C68-8E4C-A878451C7212}" srcOrd="2" destOrd="0" presId="urn:microsoft.com/office/officeart/2005/8/layout/vList2"/>
    <dgm:cxn modelId="{EBE456E9-B666-4AB5-BB5F-477451F00984}" type="presParOf" srcId="{6311B9D2-1CFC-4AFA-AC7D-24C4C8F1A545}" destId="{F053F610-0C3E-456B-BB64-BEDC7B068543}" srcOrd="3" destOrd="0" presId="urn:microsoft.com/office/officeart/2005/8/layout/vList2"/>
    <dgm:cxn modelId="{AA8E5B6A-6CB6-4132-853A-0A6D6146A72E}" type="presParOf" srcId="{6311B9D2-1CFC-4AFA-AC7D-24C4C8F1A545}" destId="{8A1FD2D8-B0A1-4979-935F-9C2E859C02A2}" srcOrd="4" destOrd="0" presId="urn:microsoft.com/office/officeart/2005/8/layout/vList2"/>
    <dgm:cxn modelId="{F0553D32-63D6-4DEB-B4A3-235EF67C4A06}" type="presParOf" srcId="{6311B9D2-1CFC-4AFA-AC7D-24C4C8F1A545}" destId="{41CD5C86-DB61-458C-871F-33A463A21EA8}" srcOrd="5" destOrd="0" presId="urn:microsoft.com/office/officeart/2005/8/layout/vList2"/>
    <dgm:cxn modelId="{1861D918-6A86-4495-A4B4-991220608F0A}" type="presParOf" srcId="{6311B9D2-1CFC-4AFA-AC7D-24C4C8F1A545}" destId="{62BBB13B-F5D9-4F4E-8CC8-50446B51F1EF}" srcOrd="6" destOrd="0" presId="urn:microsoft.com/office/officeart/2005/8/layout/vList2"/>
    <dgm:cxn modelId="{1E50BB55-F387-4374-AD85-229FFCBA0B7F}" type="presParOf" srcId="{6311B9D2-1CFC-4AFA-AC7D-24C4C8F1A545}" destId="{BBC708D3-DF42-44E5-98E8-E33E474BA70A}" srcOrd="7" destOrd="0" presId="urn:microsoft.com/office/officeart/2005/8/layout/vList2"/>
    <dgm:cxn modelId="{CA0B3C92-5EE5-4C22-8FCC-B8B7B5212794}" type="presParOf" srcId="{6311B9D2-1CFC-4AFA-AC7D-24C4C8F1A545}" destId="{C4334F7C-20F2-408D-828D-EE92ECBD658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3DC3A001-5489-451C-B1FE-A9963CAB445A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5A692C1A-5D6A-49FF-AB5D-9F0755DB6B41}">
      <dgm:prSet/>
      <dgm:spPr/>
      <dgm:t>
        <a:bodyPr/>
        <a:lstStyle/>
        <a:p>
          <a:pPr rtl="0"/>
          <a:r>
            <a:rPr lang="nl-NL" dirty="0" smtClean="0"/>
            <a:t>Energievoorziening van de spier</a:t>
          </a:r>
          <a:endParaRPr lang="nl-NL" dirty="0"/>
        </a:p>
      </dgm:t>
    </dgm:pt>
    <dgm:pt modelId="{E0A39E23-C4A3-4493-AE50-809FEAA8CD41}" type="parTrans" cxnId="{C4A8D970-EEEB-4B45-B653-982FBD0E02B0}">
      <dgm:prSet/>
      <dgm:spPr/>
      <dgm:t>
        <a:bodyPr/>
        <a:lstStyle/>
        <a:p>
          <a:endParaRPr lang="nl-NL"/>
        </a:p>
      </dgm:t>
    </dgm:pt>
    <dgm:pt modelId="{EAFDC64E-B57B-4F3E-AE4E-B4C8EF29350C}" type="sibTrans" cxnId="{C4A8D970-EEEB-4B45-B653-982FBD0E02B0}">
      <dgm:prSet/>
      <dgm:spPr/>
      <dgm:t>
        <a:bodyPr/>
        <a:lstStyle/>
        <a:p>
          <a:endParaRPr lang="nl-NL"/>
        </a:p>
      </dgm:t>
    </dgm:pt>
    <dgm:pt modelId="{BE6AA84C-2343-4EB6-8952-74584075B3CB}" type="pres">
      <dgm:prSet presAssocID="{3DC3A001-5489-451C-B1FE-A9963CAB44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4845BB6-93DA-450A-9DF5-4418E4AF0A0F}" type="pres">
      <dgm:prSet presAssocID="{5A692C1A-5D6A-49FF-AB5D-9F0755DB6B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4A8D970-EEEB-4B45-B653-982FBD0E02B0}" srcId="{3DC3A001-5489-451C-B1FE-A9963CAB445A}" destId="{5A692C1A-5D6A-49FF-AB5D-9F0755DB6B41}" srcOrd="0" destOrd="0" parTransId="{E0A39E23-C4A3-4493-AE50-809FEAA8CD41}" sibTransId="{EAFDC64E-B57B-4F3E-AE4E-B4C8EF29350C}"/>
    <dgm:cxn modelId="{98CADD0A-9BCF-484C-BCEC-4510DD5AB6C5}" type="presOf" srcId="{3DC3A001-5489-451C-B1FE-A9963CAB445A}" destId="{BE6AA84C-2343-4EB6-8952-74584075B3CB}" srcOrd="0" destOrd="0" presId="urn:microsoft.com/office/officeart/2005/8/layout/vList2"/>
    <dgm:cxn modelId="{BFE6A5EA-1DEC-4AC8-8482-80275CEDCC87}" type="presOf" srcId="{5A692C1A-5D6A-49FF-AB5D-9F0755DB6B41}" destId="{44845BB6-93DA-450A-9DF5-4418E4AF0A0F}" srcOrd="0" destOrd="0" presId="urn:microsoft.com/office/officeart/2005/8/layout/vList2"/>
    <dgm:cxn modelId="{02950A17-B18E-4A03-BB50-F4C261AEB947}" type="presParOf" srcId="{BE6AA84C-2343-4EB6-8952-74584075B3CB}" destId="{44845BB6-93DA-450A-9DF5-4418E4AF0A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746F3AC1-3608-4499-96A8-C1B92D5164A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F959D6CB-46D5-468A-8A37-E0383F94CF7D}">
      <dgm:prSet/>
      <dgm:spPr/>
      <dgm:t>
        <a:bodyPr/>
        <a:lstStyle/>
        <a:p>
          <a:pPr algn="ctr" rtl="0"/>
          <a:r>
            <a:rPr lang="nl-NL" dirty="0" smtClean="0"/>
            <a:t>Spiervezel bestaat uit groot aantal spierfibrillen</a:t>
          </a:r>
          <a:endParaRPr lang="nl-NL" dirty="0"/>
        </a:p>
      </dgm:t>
    </dgm:pt>
    <dgm:pt modelId="{531A9343-1BED-4273-BA05-A45CA00F6E83}" type="parTrans" cxnId="{41B09587-85B3-4051-AC54-1C95A895EE3E}">
      <dgm:prSet/>
      <dgm:spPr/>
      <dgm:t>
        <a:bodyPr/>
        <a:lstStyle/>
        <a:p>
          <a:pPr algn="ctr"/>
          <a:endParaRPr lang="nl-NL"/>
        </a:p>
      </dgm:t>
    </dgm:pt>
    <dgm:pt modelId="{8556FE36-A54E-4B6D-AE54-EEA5DF9B8462}" type="sibTrans" cxnId="{41B09587-85B3-4051-AC54-1C95A895EE3E}">
      <dgm:prSet/>
      <dgm:spPr/>
      <dgm:t>
        <a:bodyPr/>
        <a:lstStyle/>
        <a:p>
          <a:pPr algn="ctr"/>
          <a:endParaRPr lang="nl-NL"/>
        </a:p>
      </dgm:t>
    </dgm:pt>
    <dgm:pt modelId="{D31CBFF0-F79E-4F3A-9F6C-B0EAF08989B6}">
      <dgm:prSet/>
      <dgm:spPr/>
      <dgm:t>
        <a:bodyPr/>
        <a:lstStyle/>
        <a:p>
          <a:pPr algn="ctr" rtl="0"/>
          <a:r>
            <a:rPr lang="nl-NL" dirty="0" smtClean="0"/>
            <a:t>Tussen de spierfibrillen liggen veel </a:t>
          </a:r>
          <a:r>
            <a:rPr lang="nl-NL" dirty="0" err="1" smtClean="0"/>
            <a:t>mitochondrieën</a:t>
          </a:r>
          <a:r>
            <a:rPr lang="nl-NL" dirty="0" smtClean="0"/>
            <a:t> en glycogeenkorrels (opslag)</a:t>
          </a:r>
          <a:endParaRPr lang="nl-NL" dirty="0"/>
        </a:p>
      </dgm:t>
    </dgm:pt>
    <dgm:pt modelId="{34240689-F8C9-400F-96C0-8F3AFC39D6D0}" type="parTrans" cxnId="{C9BA29B6-6B22-4CA7-B23D-F2C7BD1CACD6}">
      <dgm:prSet/>
      <dgm:spPr/>
      <dgm:t>
        <a:bodyPr/>
        <a:lstStyle/>
        <a:p>
          <a:pPr algn="ctr"/>
          <a:endParaRPr lang="nl-NL"/>
        </a:p>
      </dgm:t>
    </dgm:pt>
    <dgm:pt modelId="{60F693B5-408C-4E63-82A5-6AF5EE67CD8D}" type="sibTrans" cxnId="{C9BA29B6-6B22-4CA7-B23D-F2C7BD1CACD6}">
      <dgm:prSet/>
      <dgm:spPr/>
      <dgm:t>
        <a:bodyPr/>
        <a:lstStyle/>
        <a:p>
          <a:pPr algn="ctr"/>
          <a:endParaRPr lang="nl-NL"/>
        </a:p>
      </dgm:t>
    </dgm:pt>
    <dgm:pt modelId="{8F10BD48-B8F3-4802-B484-48D58A7EC469}">
      <dgm:prSet/>
      <dgm:spPr/>
      <dgm:t>
        <a:bodyPr/>
        <a:lstStyle/>
        <a:p>
          <a:pPr algn="ctr" rtl="0"/>
          <a:r>
            <a:rPr lang="nl-NL" dirty="0" smtClean="0"/>
            <a:t>Glycogeen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glucose</a:t>
          </a:r>
          <a:endParaRPr lang="nl-NL" dirty="0"/>
        </a:p>
      </dgm:t>
    </dgm:pt>
    <dgm:pt modelId="{75F41ADB-E35A-41C7-927C-D2F4ADD02E0E}" type="parTrans" cxnId="{7D7FEEB6-CB6F-4C59-8F7A-FBD8973A4858}">
      <dgm:prSet/>
      <dgm:spPr/>
      <dgm:t>
        <a:bodyPr/>
        <a:lstStyle/>
        <a:p>
          <a:pPr algn="ctr"/>
          <a:endParaRPr lang="nl-NL"/>
        </a:p>
      </dgm:t>
    </dgm:pt>
    <dgm:pt modelId="{88632665-F889-48A3-9BC1-542095CFF573}" type="sibTrans" cxnId="{7D7FEEB6-CB6F-4C59-8F7A-FBD8973A4858}">
      <dgm:prSet/>
      <dgm:spPr/>
      <dgm:t>
        <a:bodyPr/>
        <a:lstStyle/>
        <a:p>
          <a:pPr algn="ctr"/>
          <a:endParaRPr lang="nl-NL"/>
        </a:p>
      </dgm:t>
    </dgm:pt>
    <dgm:pt modelId="{271598A3-EA89-4A03-B04A-E89361326A73}">
      <dgm:prSet/>
      <dgm:spPr/>
      <dgm:t>
        <a:bodyPr/>
        <a:lstStyle/>
        <a:p>
          <a:pPr algn="ctr" rtl="0"/>
          <a:r>
            <a:rPr lang="nl-NL" dirty="0" err="1" smtClean="0"/>
            <a:t>Mitochondrieën</a:t>
          </a:r>
          <a:r>
            <a:rPr lang="nl-NL" dirty="0" smtClean="0"/>
            <a:t>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verbranding van glucose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energie</a:t>
          </a:r>
          <a:endParaRPr lang="nl-NL" dirty="0"/>
        </a:p>
      </dgm:t>
    </dgm:pt>
    <dgm:pt modelId="{908EA0F0-FA7C-4DE2-9B7E-676CBED3823F}" type="parTrans" cxnId="{BDEC6483-BD3E-4C56-B90C-171CB42DF248}">
      <dgm:prSet/>
      <dgm:spPr/>
      <dgm:t>
        <a:bodyPr/>
        <a:lstStyle/>
        <a:p>
          <a:pPr algn="ctr"/>
          <a:endParaRPr lang="nl-NL"/>
        </a:p>
      </dgm:t>
    </dgm:pt>
    <dgm:pt modelId="{3BE8E023-5EF6-463E-AA21-B74C31297AC1}" type="sibTrans" cxnId="{BDEC6483-BD3E-4C56-B90C-171CB42DF248}">
      <dgm:prSet/>
      <dgm:spPr/>
      <dgm:t>
        <a:bodyPr/>
        <a:lstStyle/>
        <a:p>
          <a:pPr algn="ctr"/>
          <a:endParaRPr lang="nl-NL"/>
        </a:p>
      </dgm:t>
    </dgm:pt>
    <dgm:pt modelId="{1D1EC715-0B37-4C2A-947C-37B771FD4D49}" type="pres">
      <dgm:prSet presAssocID="{746F3AC1-3608-4499-96A8-C1B92D5164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F9C26D1-5935-4209-B538-1FDAAB814E6C}" type="pres">
      <dgm:prSet presAssocID="{F959D6CB-46D5-468A-8A37-E0383F94CF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3293F9A-4569-456E-8346-30EBF2D8E2D0}" type="pres">
      <dgm:prSet presAssocID="{8556FE36-A54E-4B6D-AE54-EEA5DF9B8462}" presName="spacer" presStyleCnt="0"/>
      <dgm:spPr/>
    </dgm:pt>
    <dgm:pt modelId="{F9650530-DABF-4632-9C9B-75A6F44AA8D5}" type="pres">
      <dgm:prSet presAssocID="{D31CBFF0-F79E-4F3A-9F6C-B0EAF08989B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64D680-CC86-45B0-8C16-C6AC9A13B25D}" type="pres">
      <dgm:prSet presAssocID="{60F693B5-408C-4E63-82A5-6AF5EE67CD8D}" presName="spacer" presStyleCnt="0"/>
      <dgm:spPr/>
    </dgm:pt>
    <dgm:pt modelId="{49376064-A74B-4335-ADF3-8B2F5FDE2EF2}" type="pres">
      <dgm:prSet presAssocID="{8F10BD48-B8F3-4802-B484-48D58A7EC4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B8372A-27BD-4D97-8B62-76F051ADCE0B}" type="pres">
      <dgm:prSet presAssocID="{88632665-F889-48A3-9BC1-542095CFF573}" presName="spacer" presStyleCnt="0"/>
      <dgm:spPr/>
    </dgm:pt>
    <dgm:pt modelId="{07D530BE-28E8-4389-92E2-D2702144AEF6}" type="pres">
      <dgm:prSet presAssocID="{271598A3-EA89-4A03-B04A-E89361326A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9BA29B6-6B22-4CA7-B23D-F2C7BD1CACD6}" srcId="{746F3AC1-3608-4499-96A8-C1B92D5164AB}" destId="{D31CBFF0-F79E-4F3A-9F6C-B0EAF08989B6}" srcOrd="1" destOrd="0" parTransId="{34240689-F8C9-400F-96C0-8F3AFC39D6D0}" sibTransId="{60F693B5-408C-4E63-82A5-6AF5EE67CD8D}"/>
    <dgm:cxn modelId="{9F7A8271-A0E9-4F74-8581-7194492FC141}" type="presOf" srcId="{746F3AC1-3608-4499-96A8-C1B92D5164AB}" destId="{1D1EC715-0B37-4C2A-947C-37B771FD4D49}" srcOrd="0" destOrd="0" presId="urn:microsoft.com/office/officeart/2005/8/layout/vList2"/>
    <dgm:cxn modelId="{7D7FEEB6-CB6F-4C59-8F7A-FBD8973A4858}" srcId="{746F3AC1-3608-4499-96A8-C1B92D5164AB}" destId="{8F10BD48-B8F3-4802-B484-48D58A7EC469}" srcOrd="2" destOrd="0" parTransId="{75F41ADB-E35A-41C7-927C-D2F4ADD02E0E}" sibTransId="{88632665-F889-48A3-9BC1-542095CFF573}"/>
    <dgm:cxn modelId="{41B09587-85B3-4051-AC54-1C95A895EE3E}" srcId="{746F3AC1-3608-4499-96A8-C1B92D5164AB}" destId="{F959D6CB-46D5-468A-8A37-E0383F94CF7D}" srcOrd="0" destOrd="0" parTransId="{531A9343-1BED-4273-BA05-A45CA00F6E83}" sibTransId="{8556FE36-A54E-4B6D-AE54-EEA5DF9B8462}"/>
    <dgm:cxn modelId="{F05235C9-752C-467A-B487-4D0804CC9A83}" type="presOf" srcId="{F959D6CB-46D5-468A-8A37-E0383F94CF7D}" destId="{AF9C26D1-5935-4209-B538-1FDAAB814E6C}" srcOrd="0" destOrd="0" presId="urn:microsoft.com/office/officeart/2005/8/layout/vList2"/>
    <dgm:cxn modelId="{1882A83F-3392-44FE-9A9E-1AE559F1012C}" type="presOf" srcId="{8F10BD48-B8F3-4802-B484-48D58A7EC469}" destId="{49376064-A74B-4335-ADF3-8B2F5FDE2EF2}" srcOrd="0" destOrd="0" presId="urn:microsoft.com/office/officeart/2005/8/layout/vList2"/>
    <dgm:cxn modelId="{0B904F05-E653-4ED0-AD81-9C8D05679231}" type="presOf" srcId="{271598A3-EA89-4A03-B04A-E89361326A73}" destId="{07D530BE-28E8-4389-92E2-D2702144AEF6}" srcOrd="0" destOrd="0" presId="urn:microsoft.com/office/officeart/2005/8/layout/vList2"/>
    <dgm:cxn modelId="{8A53EACB-1D13-4ED0-AA2E-A418DE0B1671}" type="presOf" srcId="{D31CBFF0-F79E-4F3A-9F6C-B0EAF08989B6}" destId="{F9650530-DABF-4632-9C9B-75A6F44AA8D5}" srcOrd="0" destOrd="0" presId="urn:microsoft.com/office/officeart/2005/8/layout/vList2"/>
    <dgm:cxn modelId="{BDEC6483-BD3E-4C56-B90C-171CB42DF248}" srcId="{746F3AC1-3608-4499-96A8-C1B92D5164AB}" destId="{271598A3-EA89-4A03-B04A-E89361326A73}" srcOrd="3" destOrd="0" parTransId="{908EA0F0-FA7C-4DE2-9B7E-676CBED3823F}" sibTransId="{3BE8E023-5EF6-463E-AA21-B74C31297AC1}"/>
    <dgm:cxn modelId="{18E6A2F9-6093-4EB9-9C7C-88ABC0C208DE}" type="presParOf" srcId="{1D1EC715-0B37-4C2A-947C-37B771FD4D49}" destId="{AF9C26D1-5935-4209-B538-1FDAAB814E6C}" srcOrd="0" destOrd="0" presId="urn:microsoft.com/office/officeart/2005/8/layout/vList2"/>
    <dgm:cxn modelId="{0D4AECA0-E2DD-47E9-91EF-ECB63399AE50}" type="presParOf" srcId="{1D1EC715-0B37-4C2A-947C-37B771FD4D49}" destId="{D3293F9A-4569-456E-8346-30EBF2D8E2D0}" srcOrd="1" destOrd="0" presId="urn:microsoft.com/office/officeart/2005/8/layout/vList2"/>
    <dgm:cxn modelId="{745723CC-459F-454E-B512-EEF7D5538606}" type="presParOf" srcId="{1D1EC715-0B37-4C2A-947C-37B771FD4D49}" destId="{F9650530-DABF-4632-9C9B-75A6F44AA8D5}" srcOrd="2" destOrd="0" presId="urn:microsoft.com/office/officeart/2005/8/layout/vList2"/>
    <dgm:cxn modelId="{1E3B34E7-5925-4FD1-A695-C45F09F2E321}" type="presParOf" srcId="{1D1EC715-0B37-4C2A-947C-37B771FD4D49}" destId="{2264D680-CC86-45B0-8C16-C6AC9A13B25D}" srcOrd="3" destOrd="0" presId="urn:microsoft.com/office/officeart/2005/8/layout/vList2"/>
    <dgm:cxn modelId="{3F387331-AEBF-488F-B6A1-D3357BE26FC8}" type="presParOf" srcId="{1D1EC715-0B37-4C2A-947C-37B771FD4D49}" destId="{49376064-A74B-4335-ADF3-8B2F5FDE2EF2}" srcOrd="4" destOrd="0" presId="urn:microsoft.com/office/officeart/2005/8/layout/vList2"/>
    <dgm:cxn modelId="{8062678B-D8D5-493A-AAD5-043051964628}" type="presParOf" srcId="{1D1EC715-0B37-4C2A-947C-37B771FD4D49}" destId="{4FB8372A-27BD-4D97-8B62-76F051ADCE0B}" srcOrd="5" destOrd="0" presId="urn:microsoft.com/office/officeart/2005/8/layout/vList2"/>
    <dgm:cxn modelId="{EF7C8304-FC30-40FA-B14F-EC33837995BF}" type="presParOf" srcId="{1D1EC715-0B37-4C2A-947C-37B771FD4D49}" destId="{07D530BE-28E8-4389-92E2-D2702144AE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672A117-0500-4912-8421-6A7596C3CD63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6F63453C-78DE-4FBF-9913-1DF7EF962265}">
      <dgm:prSet/>
      <dgm:spPr/>
      <dgm:t>
        <a:bodyPr/>
        <a:lstStyle/>
        <a:p>
          <a:pPr rtl="0"/>
          <a:r>
            <a:rPr lang="nl-NL" dirty="0" smtClean="0"/>
            <a:t>Bewegen en niet bewegen (houding)</a:t>
          </a:r>
          <a:endParaRPr lang="nl-NL" dirty="0"/>
        </a:p>
      </dgm:t>
    </dgm:pt>
    <dgm:pt modelId="{B4DFE9D0-96ED-40B1-BFCC-0A6207F705D3}" type="parTrans" cxnId="{A0370C31-2DD1-46AD-AAC4-D90EF15D89E3}">
      <dgm:prSet/>
      <dgm:spPr/>
      <dgm:t>
        <a:bodyPr/>
        <a:lstStyle/>
        <a:p>
          <a:endParaRPr lang="nl-NL"/>
        </a:p>
      </dgm:t>
    </dgm:pt>
    <dgm:pt modelId="{03073E97-CFE6-4D94-8F9B-EA6A3DD0359F}" type="sibTrans" cxnId="{A0370C31-2DD1-46AD-AAC4-D90EF15D89E3}">
      <dgm:prSet/>
      <dgm:spPr/>
      <dgm:t>
        <a:bodyPr/>
        <a:lstStyle/>
        <a:p>
          <a:endParaRPr lang="nl-NL"/>
        </a:p>
      </dgm:t>
    </dgm:pt>
    <dgm:pt modelId="{7545E306-6E23-4285-A703-7D55C9BF433C}" type="pres">
      <dgm:prSet presAssocID="{5672A117-0500-4912-8421-6A7596C3CD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A84A917-DDC8-42EC-9792-E55222159F71}" type="pres">
      <dgm:prSet presAssocID="{6F63453C-78DE-4FBF-9913-1DF7EF9622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962FF72-4175-4BA6-9EDE-28AB2C7DC28C}" type="presOf" srcId="{6F63453C-78DE-4FBF-9913-1DF7EF962265}" destId="{CA84A917-DDC8-42EC-9792-E55222159F71}" srcOrd="0" destOrd="0" presId="urn:microsoft.com/office/officeart/2005/8/layout/vList2"/>
    <dgm:cxn modelId="{69D7540B-AA49-4546-86A5-48883C467747}" type="presOf" srcId="{5672A117-0500-4912-8421-6A7596C3CD63}" destId="{7545E306-6E23-4285-A703-7D55C9BF433C}" srcOrd="0" destOrd="0" presId="urn:microsoft.com/office/officeart/2005/8/layout/vList2"/>
    <dgm:cxn modelId="{A0370C31-2DD1-46AD-AAC4-D90EF15D89E3}" srcId="{5672A117-0500-4912-8421-6A7596C3CD63}" destId="{6F63453C-78DE-4FBF-9913-1DF7EF962265}" srcOrd="0" destOrd="0" parTransId="{B4DFE9D0-96ED-40B1-BFCC-0A6207F705D3}" sibTransId="{03073E97-CFE6-4D94-8F9B-EA6A3DD0359F}"/>
    <dgm:cxn modelId="{C38DAC9A-C7F4-40F6-BE69-72A36BB3CA90}" type="presParOf" srcId="{7545E306-6E23-4285-A703-7D55C9BF433C}" destId="{CA84A917-DDC8-42EC-9792-E55222159F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4B0E95C7-82AC-4B92-9577-571C597A1EE6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11011221-2C25-4660-8020-D349209A89B1}">
      <dgm:prSet/>
      <dgm:spPr/>
      <dgm:t>
        <a:bodyPr/>
        <a:lstStyle/>
        <a:p>
          <a:pPr rtl="0"/>
          <a:r>
            <a:rPr lang="nl-NL" dirty="0" smtClean="0"/>
            <a:t>Ontspannen houding: skeletspier niet maximaal ontspannen</a:t>
          </a:r>
          <a:endParaRPr lang="nl-NL" dirty="0"/>
        </a:p>
      </dgm:t>
    </dgm:pt>
    <dgm:pt modelId="{96F7DF5A-B292-4E48-B0A5-A4370AC6D030}" type="parTrans" cxnId="{E118F480-DAE7-45F9-824E-B0BF072EBA62}">
      <dgm:prSet/>
      <dgm:spPr/>
      <dgm:t>
        <a:bodyPr/>
        <a:lstStyle/>
        <a:p>
          <a:endParaRPr lang="nl-NL"/>
        </a:p>
      </dgm:t>
    </dgm:pt>
    <dgm:pt modelId="{7BCBB5F5-9740-47DB-9692-B978028ECCD7}" type="sibTrans" cxnId="{E118F480-DAE7-45F9-824E-B0BF072EBA62}">
      <dgm:prSet/>
      <dgm:spPr/>
      <dgm:t>
        <a:bodyPr/>
        <a:lstStyle/>
        <a:p>
          <a:endParaRPr lang="nl-NL"/>
        </a:p>
      </dgm:t>
    </dgm:pt>
    <dgm:pt modelId="{02B7A26C-BE69-4611-B7ED-53CBE4DED527}">
      <dgm:prSet/>
      <dgm:spPr/>
      <dgm:t>
        <a:bodyPr/>
        <a:lstStyle/>
        <a:p>
          <a:pPr rtl="0"/>
          <a:r>
            <a:rPr lang="nl-NL" dirty="0" smtClean="0"/>
            <a:t>In skeletspieren is het aantal motorische eenheden dat tegelijkertijd samentrekt te klein om beweging te veroorzaken</a:t>
          </a:r>
          <a:endParaRPr lang="nl-NL" dirty="0"/>
        </a:p>
      </dgm:t>
    </dgm:pt>
    <dgm:pt modelId="{966AB73A-6984-4AC8-AD99-AE6B39CF6745}" type="parTrans" cxnId="{3531A3D9-9D2D-43B9-8AA1-27DCBDF91FCA}">
      <dgm:prSet/>
      <dgm:spPr/>
      <dgm:t>
        <a:bodyPr/>
        <a:lstStyle/>
        <a:p>
          <a:endParaRPr lang="nl-NL"/>
        </a:p>
      </dgm:t>
    </dgm:pt>
    <dgm:pt modelId="{D871E301-BA1C-4B3F-BB4A-A5DD6FC2F7D5}" type="sibTrans" cxnId="{3531A3D9-9D2D-43B9-8AA1-27DCBDF91FCA}">
      <dgm:prSet/>
      <dgm:spPr/>
      <dgm:t>
        <a:bodyPr/>
        <a:lstStyle/>
        <a:p>
          <a:endParaRPr lang="nl-NL"/>
        </a:p>
      </dgm:t>
    </dgm:pt>
    <dgm:pt modelId="{71C1A475-7F6D-4F43-AE77-0A34D4AE63BE}">
      <dgm:prSet/>
      <dgm:spPr/>
      <dgm:t>
        <a:bodyPr/>
        <a:lstStyle/>
        <a:p>
          <a:pPr rtl="0"/>
          <a:r>
            <a:rPr lang="nl-NL" dirty="0" smtClean="0"/>
            <a:t>Kracht groot genoeg om houding te handhaven: rechtop zitten, staan, enz.</a:t>
          </a:r>
          <a:endParaRPr lang="nl-NL" dirty="0"/>
        </a:p>
      </dgm:t>
    </dgm:pt>
    <dgm:pt modelId="{1DDD2F1E-3FAD-4403-9B21-8688C6563544}" type="parTrans" cxnId="{B4C66E17-0D4D-4801-85AD-4DD78128CE36}">
      <dgm:prSet/>
      <dgm:spPr/>
      <dgm:t>
        <a:bodyPr/>
        <a:lstStyle/>
        <a:p>
          <a:endParaRPr lang="nl-NL"/>
        </a:p>
      </dgm:t>
    </dgm:pt>
    <dgm:pt modelId="{946EA67A-ADED-4FD1-86E1-6050BB492AD2}" type="sibTrans" cxnId="{B4C66E17-0D4D-4801-85AD-4DD78128CE36}">
      <dgm:prSet/>
      <dgm:spPr/>
      <dgm:t>
        <a:bodyPr/>
        <a:lstStyle/>
        <a:p>
          <a:endParaRPr lang="nl-NL"/>
        </a:p>
      </dgm:t>
    </dgm:pt>
    <dgm:pt modelId="{A54A0147-9D77-4DD3-BE6F-D0D6F67EE114}">
      <dgm:prSet/>
      <dgm:spPr/>
      <dgm:t>
        <a:bodyPr/>
        <a:lstStyle/>
        <a:p>
          <a:pPr rtl="0"/>
          <a:r>
            <a:rPr lang="nl-NL" dirty="0" smtClean="0"/>
            <a:t>Deze kracht wordt </a:t>
          </a:r>
          <a:r>
            <a:rPr lang="nl-NL" b="1" u="sng" dirty="0" smtClean="0"/>
            <a:t>spierspanning</a:t>
          </a:r>
          <a:r>
            <a:rPr lang="nl-NL" dirty="0" smtClean="0"/>
            <a:t> genoemd</a:t>
          </a:r>
          <a:endParaRPr lang="nl-NL" dirty="0"/>
        </a:p>
      </dgm:t>
    </dgm:pt>
    <dgm:pt modelId="{4D202CE7-3481-43AB-9672-95BAB5DE3D58}" type="parTrans" cxnId="{7706A199-4FBA-47EE-BB4C-79F5855745FE}">
      <dgm:prSet/>
      <dgm:spPr/>
      <dgm:t>
        <a:bodyPr/>
        <a:lstStyle/>
        <a:p>
          <a:endParaRPr lang="nl-NL"/>
        </a:p>
      </dgm:t>
    </dgm:pt>
    <dgm:pt modelId="{5FAFE0DC-24DE-4DE4-AFE7-CA1FB362E420}" type="sibTrans" cxnId="{7706A199-4FBA-47EE-BB4C-79F5855745FE}">
      <dgm:prSet/>
      <dgm:spPr/>
      <dgm:t>
        <a:bodyPr/>
        <a:lstStyle/>
        <a:p>
          <a:endParaRPr lang="nl-NL"/>
        </a:p>
      </dgm:t>
    </dgm:pt>
    <dgm:pt modelId="{7728BB92-F135-4DAD-A9C8-9F66C19FCD31}" type="pres">
      <dgm:prSet presAssocID="{4B0E95C7-82AC-4B92-9577-571C597A1E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B8BD020-9418-487B-A88B-B01CE35998DF}" type="pres">
      <dgm:prSet presAssocID="{11011221-2C25-4660-8020-D349209A89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C19E35A-6FAD-44F6-88CA-2B5D397F6AB4}" type="pres">
      <dgm:prSet presAssocID="{7BCBB5F5-9740-47DB-9692-B978028ECCD7}" presName="spacer" presStyleCnt="0"/>
      <dgm:spPr/>
    </dgm:pt>
    <dgm:pt modelId="{CBD282E7-3A79-4E8D-87AB-591BE733F994}" type="pres">
      <dgm:prSet presAssocID="{02B7A26C-BE69-4611-B7ED-53CBE4DED52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A3C8385-B152-413C-AAF9-7219BB65FB13}" type="pres">
      <dgm:prSet presAssocID="{D871E301-BA1C-4B3F-BB4A-A5DD6FC2F7D5}" presName="spacer" presStyleCnt="0"/>
      <dgm:spPr/>
    </dgm:pt>
    <dgm:pt modelId="{1A841927-3172-44CA-87AA-2653E16A3355}" type="pres">
      <dgm:prSet presAssocID="{71C1A475-7F6D-4F43-AE77-0A34D4AE63B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626448-E200-4F1B-972E-ED8181B9BE97}" type="pres">
      <dgm:prSet presAssocID="{946EA67A-ADED-4FD1-86E1-6050BB492AD2}" presName="spacer" presStyleCnt="0"/>
      <dgm:spPr/>
    </dgm:pt>
    <dgm:pt modelId="{8DD9F6B9-A7AA-4928-8828-0EAF1DDE4949}" type="pres">
      <dgm:prSet presAssocID="{A54A0147-9D77-4DD3-BE6F-D0D6F67EE1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62736CE-A289-439F-90F3-E2A2897A94AE}" type="presOf" srcId="{02B7A26C-BE69-4611-B7ED-53CBE4DED527}" destId="{CBD282E7-3A79-4E8D-87AB-591BE733F994}" srcOrd="0" destOrd="0" presId="urn:microsoft.com/office/officeart/2005/8/layout/vList2"/>
    <dgm:cxn modelId="{3531A3D9-9D2D-43B9-8AA1-27DCBDF91FCA}" srcId="{4B0E95C7-82AC-4B92-9577-571C597A1EE6}" destId="{02B7A26C-BE69-4611-B7ED-53CBE4DED527}" srcOrd="1" destOrd="0" parTransId="{966AB73A-6984-4AC8-AD99-AE6B39CF6745}" sibTransId="{D871E301-BA1C-4B3F-BB4A-A5DD6FC2F7D5}"/>
    <dgm:cxn modelId="{B4C66E17-0D4D-4801-85AD-4DD78128CE36}" srcId="{4B0E95C7-82AC-4B92-9577-571C597A1EE6}" destId="{71C1A475-7F6D-4F43-AE77-0A34D4AE63BE}" srcOrd="2" destOrd="0" parTransId="{1DDD2F1E-3FAD-4403-9B21-8688C6563544}" sibTransId="{946EA67A-ADED-4FD1-86E1-6050BB492AD2}"/>
    <dgm:cxn modelId="{8A73F812-9E4F-4AF4-94BA-D170AF0C183A}" type="presOf" srcId="{11011221-2C25-4660-8020-D349209A89B1}" destId="{9B8BD020-9418-487B-A88B-B01CE35998DF}" srcOrd="0" destOrd="0" presId="urn:microsoft.com/office/officeart/2005/8/layout/vList2"/>
    <dgm:cxn modelId="{8ECB7DE4-D3F5-491B-833E-26CF74D3CB3C}" type="presOf" srcId="{71C1A475-7F6D-4F43-AE77-0A34D4AE63BE}" destId="{1A841927-3172-44CA-87AA-2653E16A3355}" srcOrd="0" destOrd="0" presId="urn:microsoft.com/office/officeart/2005/8/layout/vList2"/>
    <dgm:cxn modelId="{1A487DAC-876A-45E8-9A13-96D24A690261}" type="presOf" srcId="{A54A0147-9D77-4DD3-BE6F-D0D6F67EE114}" destId="{8DD9F6B9-A7AA-4928-8828-0EAF1DDE4949}" srcOrd="0" destOrd="0" presId="urn:microsoft.com/office/officeart/2005/8/layout/vList2"/>
    <dgm:cxn modelId="{7706A199-4FBA-47EE-BB4C-79F5855745FE}" srcId="{4B0E95C7-82AC-4B92-9577-571C597A1EE6}" destId="{A54A0147-9D77-4DD3-BE6F-D0D6F67EE114}" srcOrd="3" destOrd="0" parTransId="{4D202CE7-3481-43AB-9672-95BAB5DE3D58}" sibTransId="{5FAFE0DC-24DE-4DE4-AFE7-CA1FB362E420}"/>
    <dgm:cxn modelId="{67983425-9BEC-4154-B608-50BB789774BA}" type="presOf" srcId="{4B0E95C7-82AC-4B92-9577-571C597A1EE6}" destId="{7728BB92-F135-4DAD-A9C8-9F66C19FCD31}" srcOrd="0" destOrd="0" presId="urn:microsoft.com/office/officeart/2005/8/layout/vList2"/>
    <dgm:cxn modelId="{E118F480-DAE7-45F9-824E-B0BF072EBA62}" srcId="{4B0E95C7-82AC-4B92-9577-571C597A1EE6}" destId="{11011221-2C25-4660-8020-D349209A89B1}" srcOrd="0" destOrd="0" parTransId="{96F7DF5A-B292-4E48-B0A5-A4370AC6D030}" sibTransId="{7BCBB5F5-9740-47DB-9692-B978028ECCD7}"/>
    <dgm:cxn modelId="{A1BFF76A-29D7-469A-8BD6-B7229E135D04}" type="presParOf" srcId="{7728BB92-F135-4DAD-A9C8-9F66C19FCD31}" destId="{9B8BD020-9418-487B-A88B-B01CE35998DF}" srcOrd="0" destOrd="0" presId="urn:microsoft.com/office/officeart/2005/8/layout/vList2"/>
    <dgm:cxn modelId="{E29B29AB-3F93-4FD8-8639-4719D7EAADB8}" type="presParOf" srcId="{7728BB92-F135-4DAD-A9C8-9F66C19FCD31}" destId="{8C19E35A-6FAD-44F6-88CA-2B5D397F6AB4}" srcOrd="1" destOrd="0" presId="urn:microsoft.com/office/officeart/2005/8/layout/vList2"/>
    <dgm:cxn modelId="{1B67FC0D-DF0D-4870-96BE-E01D24688A41}" type="presParOf" srcId="{7728BB92-F135-4DAD-A9C8-9F66C19FCD31}" destId="{CBD282E7-3A79-4E8D-87AB-591BE733F994}" srcOrd="2" destOrd="0" presId="urn:microsoft.com/office/officeart/2005/8/layout/vList2"/>
    <dgm:cxn modelId="{4F8B249B-851F-4503-994F-C49E5656D0C9}" type="presParOf" srcId="{7728BB92-F135-4DAD-A9C8-9F66C19FCD31}" destId="{4A3C8385-B152-413C-AAF9-7219BB65FB13}" srcOrd="3" destOrd="0" presId="urn:microsoft.com/office/officeart/2005/8/layout/vList2"/>
    <dgm:cxn modelId="{46D58B36-9919-454F-BA71-0637FF3D3975}" type="presParOf" srcId="{7728BB92-F135-4DAD-A9C8-9F66C19FCD31}" destId="{1A841927-3172-44CA-87AA-2653E16A3355}" srcOrd="4" destOrd="0" presId="urn:microsoft.com/office/officeart/2005/8/layout/vList2"/>
    <dgm:cxn modelId="{C4FB5E0C-D5D2-40A9-8C8A-BCF1A35C3ABF}" type="presParOf" srcId="{7728BB92-F135-4DAD-A9C8-9F66C19FCD31}" destId="{8B626448-E200-4F1B-972E-ED8181B9BE97}" srcOrd="5" destOrd="0" presId="urn:microsoft.com/office/officeart/2005/8/layout/vList2"/>
    <dgm:cxn modelId="{F9E4AE79-C571-4A1B-AA9E-D3D5559E4354}" type="presParOf" srcId="{7728BB92-F135-4DAD-A9C8-9F66C19FCD31}" destId="{8DD9F6B9-A7AA-4928-8828-0EAF1DDE494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436E00F-5E8E-412C-A1EB-ACC191AAB70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7D554FD0-9412-4F2C-91E9-2C29CB1F0491}">
      <dgm:prSet/>
      <dgm:spPr/>
      <dgm:t>
        <a:bodyPr/>
        <a:lstStyle/>
        <a:p>
          <a:pPr rtl="0"/>
          <a:r>
            <a:rPr lang="nl-NL" dirty="0" smtClean="0"/>
            <a:t>Antagonisten</a:t>
          </a:r>
          <a:endParaRPr lang="nl-NL" dirty="0"/>
        </a:p>
      </dgm:t>
    </dgm:pt>
    <dgm:pt modelId="{FD665325-2E51-498E-B7B0-B2D889B1D64C}" type="parTrans" cxnId="{8C9F441D-CA77-4851-823C-ED4E91E92B7D}">
      <dgm:prSet/>
      <dgm:spPr/>
      <dgm:t>
        <a:bodyPr/>
        <a:lstStyle/>
        <a:p>
          <a:endParaRPr lang="nl-NL"/>
        </a:p>
      </dgm:t>
    </dgm:pt>
    <dgm:pt modelId="{B662A74D-6CC7-4ED0-A6C8-6F53260F87B4}" type="sibTrans" cxnId="{8C9F441D-CA77-4851-823C-ED4E91E92B7D}">
      <dgm:prSet/>
      <dgm:spPr/>
      <dgm:t>
        <a:bodyPr/>
        <a:lstStyle/>
        <a:p>
          <a:endParaRPr lang="nl-NL"/>
        </a:p>
      </dgm:t>
    </dgm:pt>
    <dgm:pt modelId="{F191C4B8-5FBB-4596-9E98-898A6125A7F3}" type="pres">
      <dgm:prSet presAssocID="{B436E00F-5E8E-412C-A1EB-ACC191AAB7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FDF2459-1498-4736-B73F-75791CC6F79E}" type="pres">
      <dgm:prSet presAssocID="{7D554FD0-9412-4F2C-91E9-2C29CB1F04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6B5108-C533-4D97-BF77-1DF8244F068E}" type="presOf" srcId="{B436E00F-5E8E-412C-A1EB-ACC191AAB706}" destId="{F191C4B8-5FBB-4596-9E98-898A6125A7F3}" srcOrd="0" destOrd="0" presId="urn:microsoft.com/office/officeart/2005/8/layout/vList2"/>
    <dgm:cxn modelId="{8C9F441D-CA77-4851-823C-ED4E91E92B7D}" srcId="{B436E00F-5E8E-412C-A1EB-ACC191AAB706}" destId="{7D554FD0-9412-4F2C-91E9-2C29CB1F0491}" srcOrd="0" destOrd="0" parTransId="{FD665325-2E51-498E-B7B0-B2D889B1D64C}" sibTransId="{B662A74D-6CC7-4ED0-A6C8-6F53260F87B4}"/>
    <dgm:cxn modelId="{C123DB22-F9C1-4683-9DB5-0AFA56063407}" type="presOf" srcId="{7D554FD0-9412-4F2C-91E9-2C29CB1F0491}" destId="{AFDF2459-1498-4736-B73F-75791CC6F79E}" srcOrd="0" destOrd="0" presId="urn:microsoft.com/office/officeart/2005/8/layout/vList2"/>
    <dgm:cxn modelId="{B20CE25F-9F7D-465E-B96D-961C1DE8BDB6}" type="presParOf" srcId="{F191C4B8-5FBB-4596-9E98-898A6125A7F3}" destId="{AFDF2459-1498-4736-B73F-75791CC6F7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88649E9-B950-44AE-84EA-E68A42F40C6E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E7800779-0E5E-4594-A25E-956D56327B19}">
      <dgm:prSet/>
      <dgm:spPr/>
      <dgm:t>
        <a:bodyPr/>
        <a:lstStyle/>
        <a:p>
          <a:pPr rtl="0"/>
          <a:r>
            <a:rPr lang="nl-NL" dirty="0" smtClean="0"/>
            <a:t>Spieren met tegengestelde werking</a:t>
          </a:r>
          <a:endParaRPr lang="nl-NL" dirty="0"/>
        </a:p>
      </dgm:t>
    </dgm:pt>
    <dgm:pt modelId="{38370385-AC1E-4715-BF61-B6C7E13BD989}" type="parTrans" cxnId="{A814C6CB-1C1E-4687-B471-8F132E59EA41}">
      <dgm:prSet/>
      <dgm:spPr/>
      <dgm:t>
        <a:bodyPr/>
        <a:lstStyle/>
        <a:p>
          <a:endParaRPr lang="nl-NL"/>
        </a:p>
      </dgm:t>
    </dgm:pt>
    <dgm:pt modelId="{7928E24C-FFE9-468C-8053-7BFC7BBDB189}" type="sibTrans" cxnId="{A814C6CB-1C1E-4687-B471-8F132E59EA41}">
      <dgm:prSet/>
      <dgm:spPr/>
      <dgm:t>
        <a:bodyPr/>
        <a:lstStyle/>
        <a:p>
          <a:endParaRPr lang="nl-NL"/>
        </a:p>
      </dgm:t>
    </dgm:pt>
    <dgm:pt modelId="{1A3FD5E3-BAAE-428F-BDE6-65D4FFC98509}">
      <dgm:prSet/>
      <dgm:spPr/>
      <dgm:t>
        <a:bodyPr/>
        <a:lstStyle/>
        <a:p>
          <a:pPr rtl="0"/>
          <a:r>
            <a:rPr lang="nl-NL" dirty="0" smtClean="0"/>
            <a:t>Biceps – </a:t>
          </a:r>
          <a:r>
            <a:rPr lang="nl-NL" dirty="0" err="1" smtClean="0"/>
            <a:t>triceps</a:t>
          </a:r>
          <a:endParaRPr lang="nl-NL" dirty="0"/>
        </a:p>
      </dgm:t>
    </dgm:pt>
    <dgm:pt modelId="{B0BD5736-E778-4167-8EBF-13769D334F41}" type="parTrans" cxnId="{3D7F2E0B-E354-461B-B0F2-380C36D54275}">
      <dgm:prSet/>
      <dgm:spPr/>
      <dgm:t>
        <a:bodyPr/>
        <a:lstStyle/>
        <a:p>
          <a:endParaRPr lang="nl-NL"/>
        </a:p>
      </dgm:t>
    </dgm:pt>
    <dgm:pt modelId="{67E96346-FCD6-451A-B3E9-AF8D73703459}" type="sibTrans" cxnId="{3D7F2E0B-E354-461B-B0F2-380C36D54275}">
      <dgm:prSet/>
      <dgm:spPr/>
      <dgm:t>
        <a:bodyPr/>
        <a:lstStyle/>
        <a:p>
          <a:endParaRPr lang="nl-NL"/>
        </a:p>
      </dgm:t>
    </dgm:pt>
    <dgm:pt modelId="{449D7B4F-AF37-4540-8D10-4ED5D75ADCFF}">
      <dgm:prSet/>
      <dgm:spPr/>
      <dgm:t>
        <a:bodyPr/>
        <a:lstStyle/>
        <a:p>
          <a:pPr rtl="0"/>
          <a:r>
            <a:rPr lang="nl-NL" dirty="0" smtClean="0"/>
            <a:t>Nog meer voorbeelden?</a:t>
          </a:r>
          <a:endParaRPr lang="nl-NL" dirty="0"/>
        </a:p>
      </dgm:t>
    </dgm:pt>
    <dgm:pt modelId="{C65D94E1-5875-49C5-9E54-65BEC7DB5A01}" type="parTrans" cxnId="{B5400AF1-6B0D-4075-AC7E-596229BA736A}">
      <dgm:prSet/>
      <dgm:spPr/>
      <dgm:t>
        <a:bodyPr/>
        <a:lstStyle/>
        <a:p>
          <a:endParaRPr lang="nl-NL"/>
        </a:p>
      </dgm:t>
    </dgm:pt>
    <dgm:pt modelId="{2E2D9600-83CF-4760-9943-CE4A68CA6F7D}" type="sibTrans" cxnId="{B5400AF1-6B0D-4075-AC7E-596229BA736A}">
      <dgm:prSet/>
      <dgm:spPr/>
      <dgm:t>
        <a:bodyPr/>
        <a:lstStyle/>
        <a:p>
          <a:endParaRPr lang="nl-NL"/>
        </a:p>
      </dgm:t>
    </dgm:pt>
    <dgm:pt modelId="{E3FDC219-7B0F-4AAB-A385-E27860019F83}">
      <dgm:prSet/>
      <dgm:spPr/>
      <dgm:t>
        <a:bodyPr/>
        <a:lstStyle/>
        <a:p>
          <a:pPr rtl="0"/>
          <a:r>
            <a:rPr lang="nl-NL" dirty="0" smtClean="0"/>
            <a:t>Spierspanning tegengesteld opgebouwd of afgenomen</a:t>
          </a:r>
          <a:endParaRPr lang="nl-NL" dirty="0"/>
        </a:p>
      </dgm:t>
    </dgm:pt>
    <dgm:pt modelId="{46B0D45F-7D27-4BBB-8177-E4582A9961D3}" type="parTrans" cxnId="{BECB57C1-A900-4F6E-BD16-B64318AD9AC3}">
      <dgm:prSet/>
      <dgm:spPr/>
      <dgm:t>
        <a:bodyPr/>
        <a:lstStyle/>
        <a:p>
          <a:endParaRPr lang="nl-NL"/>
        </a:p>
      </dgm:t>
    </dgm:pt>
    <dgm:pt modelId="{4263AB71-8CA8-4E25-827E-B63C261FE08C}" type="sibTrans" cxnId="{BECB57C1-A900-4F6E-BD16-B64318AD9AC3}">
      <dgm:prSet/>
      <dgm:spPr/>
      <dgm:t>
        <a:bodyPr/>
        <a:lstStyle/>
        <a:p>
          <a:endParaRPr lang="nl-NL"/>
        </a:p>
      </dgm:t>
    </dgm:pt>
    <dgm:pt modelId="{046FCF25-2B1E-4E83-A039-4789DC6371FD}" type="pres">
      <dgm:prSet presAssocID="{288649E9-B950-44AE-84EA-E68A42F40C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351C69-51DB-4D39-A6A7-A1B7389D1979}" type="pres">
      <dgm:prSet presAssocID="{E7800779-0E5E-4594-A25E-956D56327B1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BC9C8D-61E0-4DA9-800B-FB09976673C3}" type="pres">
      <dgm:prSet presAssocID="{7928E24C-FFE9-468C-8053-7BFC7BBDB189}" presName="spacer" presStyleCnt="0"/>
      <dgm:spPr/>
    </dgm:pt>
    <dgm:pt modelId="{C38B6F2B-4916-4B09-A822-983BA09ED7FE}" type="pres">
      <dgm:prSet presAssocID="{1A3FD5E3-BAAE-428F-BDE6-65D4FFC9850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14BBF4-8AA0-4CD9-9300-712CE82D2B59}" type="pres">
      <dgm:prSet presAssocID="{67E96346-FCD6-451A-B3E9-AF8D73703459}" presName="spacer" presStyleCnt="0"/>
      <dgm:spPr/>
    </dgm:pt>
    <dgm:pt modelId="{7229DE4A-F190-498E-A70D-5E5C50E8E882}" type="pres">
      <dgm:prSet presAssocID="{449D7B4F-AF37-4540-8D10-4ED5D75ADCF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EA92D8-6799-4FDD-9A29-21A70791C6D2}" type="pres">
      <dgm:prSet presAssocID="{2E2D9600-83CF-4760-9943-CE4A68CA6F7D}" presName="spacer" presStyleCnt="0"/>
      <dgm:spPr/>
    </dgm:pt>
    <dgm:pt modelId="{85BA86B8-46DA-4427-A238-B67B97BD34EF}" type="pres">
      <dgm:prSet presAssocID="{E3FDC219-7B0F-4AAB-A385-E27860019F8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ECB57C1-A900-4F6E-BD16-B64318AD9AC3}" srcId="{288649E9-B950-44AE-84EA-E68A42F40C6E}" destId="{E3FDC219-7B0F-4AAB-A385-E27860019F83}" srcOrd="3" destOrd="0" parTransId="{46B0D45F-7D27-4BBB-8177-E4582A9961D3}" sibTransId="{4263AB71-8CA8-4E25-827E-B63C261FE08C}"/>
    <dgm:cxn modelId="{B5400AF1-6B0D-4075-AC7E-596229BA736A}" srcId="{288649E9-B950-44AE-84EA-E68A42F40C6E}" destId="{449D7B4F-AF37-4540-8D10-4ED5D75ADCFF}" srcOrd="2" destOrd="0" parTransId="{C65D94E1-5875-49C5-9E54-65BEC7DB5A01}" sibTransId="{2E2D9600-83CF-4760-9943-CE4A68CA6F7D}"/>
    <dgm:cxn modelId="{751D0718-7C59-4700-8B3D-011836BD24A1}" type="presOf" srcId="{449D7B4F-AF37-4540-8D10-4ED5D75ADCFF}" destId="{7229DE4A-F190-498E-A70D-5E5C50E8E882}" srcOrd="0" destOrd="0" presId="urn:microsoft.com/office/officeart/2005/8/layout/vList2"/>
    <dgm:cxn modelId="{A814C6CB-1C1E-4687-B471-8F132E59EA41}" srcId="{288649E9-B950-44AE-84EA-E68A42F40C6E}" destId="{E7800779-0E5E-4594-A25E-956D56327B19}" srcOrd="0" destOrd="0" parTransId="{38370385-AC1E-4715-BF61-B6C7E13BD989}" sibTransId="{7928E24C-FFE9-468C-8053-7BFC7BBDB189}"/>
    <dgm:cxn modelId="{C461A561-1308-45DC-BDDC-D8C1A159005E}" type="presOf" srcId="{E7800779-0E5E-4594-A25E-956D56327B19}" destId="{0E351C69-51DB-4D39-A6A7-A1B7389D1979}" srcOrd="0" destOrd="0" presId="urn:microsoft.com/office/officeart/2005/8/layout/vList2"/>
    <dgm:cxn modelId="{3D7F2E0B-E354-461B-B0F2-380C36D54275}" srcId="{288649E9-B950-44AE-84EA-E68A42F40C6E}" destId="{1A3FD5E3-BAAE-428F-BDE6-65D4FFC98509}" srcOrd="1" destOrd="0" parTransId="{B0BD5736-E778-4167-8EBF-13769D334F41}" sibTransId="{67E96346-FCD6-451A-B3E9-AF8D73703459}"/>
    <dgm:cxn modelId="{9221A79C-8E1A-4DEF-A82C-A029FC9B337F}" type="presOf" srcId="{1A3FD5E3-BAAE-428F-BDE6-65D4FFC98509}" destId="{C38B6F2B-4916-4B09-A822-983BA09ED7FE}" srcOrd="0" destOrd="0" presId="urn:microsoft.com/office/officeart/2005/8/layout/vList2"/>
    <dgm:cxn modelId="{2BECCAB1-494A-439C-870C-938D7954E4AB}" type="presOf" srcId="{E3FDC219-7B0F-4AAB-A385-E27860019F83}" destId="{85BA86B8-46DA-4427-A238-B67B97BD34EF}" srcOrd="0" destOrd="0" presId="urn:microsoft.com/office/officeart/2005/8/layout/vList2"/>
    <dgm:cxn modelId="{E15F6760-14C4-4097-AEDB-3E21CE7D5F0B}" type="presOf" srcId="{288649E9-B950-44AE-84EA-E68A42F40C6E}" destId="{046FCF25-2B1E-4E83-A039-4789DC6371FD}" srcOrd="0" destOrd="0" presId="urn:microsoft.com/office/officeart/2005/8/layout/vList2"/>
    <dgm:cxn modelId="{998B179A-0B2D-472C-9010-FB8EF44C9536}" type="presParOf" srcId="{046FCF25-2B1E-4E83-A039-4789DC6371FD}" destId="{0E351C69-51DB-4D39-A6A7-A1B7389D1979}" srcOrd="0" destOrd="0" presId="urn:microsoft.com/office/officeart/2005/8/layout/vList2"/>
    <dgm:cxn modelId="{D9B8B436-F542-41DA-A4F7-CA69F46324A8}" type="presParOf" srcId="{046FCF25-2B1E-4E83-A039-4789DC6371FD}" destId="{A7BC9C8D-61E0-4DA9-800B-FB09976673C3}" srcOrd="1" destOrd="0" presId="urn:microsoft.com/office/officeart/2005/8/layout/vList2"/>
    <dgm:cxn modelId="{77A4FD06-2CE9-4E46-A19D-8BFEB051FF07}" type="presParOf" srcId="{046FCF25-2B1E-4E83-A039-4789DC6371FD}" destId="{C38B6F2B-4916-4B09-A822-983BA09ED7FE}" srcOrd="2" destOrd="0" presId="urn:microsoft.com/office/officeart/2005/8/layout/vList2"/>
    <dgm:cxn modelId="{5192B704-FB01-4020-8CCD-02CBCABADF1D}" type="presParOf" srcId="{046FCF25-2B1E-4E83-A039-4789DC6371FD}" destId="{1814BBF4-8AA0-4CD9-9300-712CE82D2B59}" srcOrd="3" destOrd="0" presId="urn:microsoft.com/office/officeart/2005/8/layout/vList2"/>
    <dgm:cxn modelId="{33606F76-E451-4A4A-AEB9-3100D76ED3A6}" type="presParOf" srcId="{046FCF25-2B1E-4E83-A039-4789DC6371FD}" destId="{7229DE4A-F190-498E-A70D-5E5C50E8E882}" srcOrd="4" destOrd="0" presId="urn:microsoft.com/office/officeart/2005/8/layout/vList2"/>
    <dgm:cxn modelId="{8CDF0759-F38A-4A22-AB1A-E4470F89DC6A}" type="presParOf" srcId="{046FCF25-2B1E-4E83-A039-4789DC6371FD}" destId="{06EA92D8-6799-4FDD-9A29-21A70791C6D2}" srcOrd="5" destOrd="0" presId="urn:microsoft.com/office/officeart/2005/8/layout/vList2"/>
    <dgm:cxn modelId="{C10A6376-5E00-472F-A8F6-CD456C2307EF}" type="presParOf" srcId="{046FCF25-2B1E-4E83-A039-4789DC6371FD}" destId="{85BA86B8-46DA-4427-A238-B67B97BD34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95A91305-C58F-4C28-88B3-E0C35B0AD10E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8D1D7CEE-1980-4F84-B9B5-72E169046FD8}">
      <dgm:prSet/>
      <dgm:spPr/>
      <dgm:t>
        <a:bodyPr/>
        <a:lstStyle/>
        <a:p>
          <a:pPr rtl="0"/>
          <a:r>
            <a:rPr lang="nl-NL" dirty="0" smtClean="0"/>
            <a:t>Houding en beweging</a:t>
          </a:r>
          <a:endParaRPr lang="nl-NL" dirty="0"/>
        </a:p>
      </dgm:t>
    </dgm:pt>
    <dgm:pt modelId="{23D503D5-42F5-415C-8708-E133210CDB02}" type="parTrans" cxnId="{D3132B41-A9FE-49F5-BE7F-40872BFFE843}">
      <dgm:prSet/>
      <dgm:spPr/>
      <dgm:t>
        <a:bodyPr/>
        <a:lstStyle/>
        <a:p>
          <a:endParaRPr lang="nl-NL"/>
        </a:p>
      </dgm:t>
    </dgm:pt>
    <dgm:pt modelId="{1C2551A9-A177-44D2-B76C-0B1E75C32BDD}" type="sibTrans" cxnId="{D3132B41-A9FE-49F5-BE7F-40872BFFE843}">
      <dgm:prSet/>
      <dgm:spPr/>
      <dgm:t>
        <a:bodyPr/>
        <a:lstStyle/>
        <a:p>
          <a:endParaRPr lang="nl-NL"/>
        </a:p>
      </dgm:t>
    </dgm:pt>
    <dgm:pt modelId="{8DCF885B-364B-48F2-82A2-5D376713BC93}" type="pres">
      <dgm:prSet presAssocID="{95A91305-C58F-4C28-88B3-E0C35B0AD1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5C69A0C-1A96-4FFC-B039-FC32CB325161}" type="pres">
      <dgm:prSet presAssocID="{8D1D7CEE-1980-4F84-B9B5-72E169046F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60A2D15-9A53-48B1-8135-37D8327381F0}" type="presOf" srcId="{8D1D7CEE-1980-4F84-B9B5-72E169046FD8}" destId="{05C69A0C-1A96-4FFC-B039-FC32CB325161}" srcOrd="0" destOrd="0" presId="urn:microsoft.com/office/officeart/2005/8/layout/vList2"/>
    <dgm:cxn modelId="{A9178E65-A008-49E0-80AF-B842FD3AFADD}" type="presOf" srcId="{95A91305-C58F-4C28-88B3-E0C35B0AD10E}" destId="{8DCF885B-364B-48F2-82A2-5D376713BC93}" srcOrd="0" destOrd="0" presId="urn:microsoft.com/office/officeart/2005/8/layout/vList2"/>
    <dgm:cxn modelId="{D3132B41-A9FE-49F5-BE7F-40872BFFE843}" srcId="{95A91305-C58F-4C28-88B3-E0C35B0AD10E}" destId="{8D1D7CEE-1980-4F84-B9B5-72E169046FD8}" srcOrd="0" destOrd="0" parTransId="{23D503D5-42F5-415C-8708-E133210CDB02}" sibTransId="{1C2551A9-A177-44D2-B76C-0B1E75C32BDD}"/>
    <dgm:cxn modelId="{292F8FF1-4679-47DE-B393-A9CCC7B0FAA7}" type="presParOf" srcId="{8DCF885B-364B-48F2-82A2-5D376713BC93}" destId="{05C69A0C-1A96-4FFC-B039-FC32CB3251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2E76430-3C84-4B78-B5F1-74CA1DF810B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43D909B5-FADE-4FEB-9C34-9BEA7F3A1347}">
      <dgm:prSet/>
      <dgm:spPr/>
      <dgm:t>
        <a:bodyPr/>
        <a:lstStyle/>
        <a:p>
          <a:pPr algn="ctr" rtl="0"/>
          <a:r>
            <a:rPr lang="nl-NL" dirty="0" smtClean="0"/>
            <a:t>Regelmatig bewegen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spieren in goede conditie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minder kans op blessures</a:t>
          </a:r>
          <a:endParaRPr lang="nl-NL" dirty="0"/>
        </a:p>
      </dgm:t>
    </dgm:pt>
    <dgm:pt modelId="{3D76EFD7-4519-4B70-A63E-E1B1550E12BC}" type="parTrans" cxnId="{C8B77AC1-8574-4238-8797-7D7C56D35EF3}">
      <dgm:prSet/>
      <dgm:spPr/>
      <dgm:t>
        <a:bodyPr/>
        <a:lstStyle/>
        <a:p>
          <a:pPr algn="ctr"/>
          <a:endParaRPr lang="nl-NL"/>
        </a:p>
      </dgm:t>
    </dgm:pt>
    <dgm:pt modelId="{C2510314-2039-4F51-BED1-12ED37A3B5FA}" type="sibTrans" cxnId="{C8B77AC1-8574-4238-8797-7D7C56D35EF3}">
      <dgm:prSet/>
      <dgm:spPr/>
      <dgm:t>
        <a:bodyPr/>
        <a:lstStyle/>
        <a:p>
          <a:pPr algn="ctr"/>
          <a:endParaRPr lang="nl-NL"/>
        </a:p>
      </dgm:t>
    </dgm:pt>
    <dgm:pt modelId="{BD728BFB-E849-4A4A-ADFB-16B3B51F47BC}">
      <dgm:prSet/>
      <dgm:spPr/>
      <dgm:t>
        <a:bodyPr/>
        <a:lstStyle/>
        <a:p>
          <a:pPr algn="ctr" rtl="0"/>
          <a:r>
            <a:rPr lang="nl-NL" dirty="0" smtClean="0"/>
            <a:t>Weinig lichaamsbeweging: spierweefsel neemt af</a:t>
          </a:r>
          <a:endParaRPr lang="nl-NL" dirty="0"/>
        </a:p>
      </dgm:t>
    </dgm:pt>
    <dgm:pt modelId="{757927B9-10FC-4D8A-B66D-94B70D238517}" type="parTrans" cxnId="{7F52707D-F294-4C8F-B274-8727549AA748}">
      <dgm:prSet/>
      <dgm:spPr/>
      <dgm:t>
        <a:bodyPr/>
        <a:lstStyle/>
        <a:p>
          <a:pPr algn="ctr"/>
          <a:endParaRPr lang="nl-NL"/>
        </a:p>
      </dgm:t>
    </dgm:pt>
    <dgm:pt modelId="{4118A380-729B-4E47-AD9B-D0076CCDD9E9}" type="sibTrans" cxnId="{7F52707D-F294-4C8F-B274-8727549AA748}">
      <dgm:prSet/>
      <dgm:spPr/>
      <dgm:t>
        <a:bodyPr/>
        <a:lstStyle/>
        <a:p>
          <a:pPr algn="ctr"/>
          <a:endParaRPr lang="nl-NL"/>
        </a:p>
      </dgm:t>
    </dgm:pt>
    <dgm:pt modelId="{46CABD59-5E82-49D9-9DBC-F49DFD35A37A}">
      <dgm:prSet/>
      <dgm:spPr/>
      <dgm:t>
        <a:bodyPr/>
        <a:lstStyle/>
        <a:p>
          <a:pPr algn="ctr" rtl="0"/>
          <a:r>
            <a:rPr lang="nl-NL" dirty="0" smtClean="0"/>
            <a:t>Veel lichaamsbeweging: spierweefsel neemt toe</a:t>
          </a:r>
          <a:endParaRPr lang="nl-NL" dirty="0"/>
        </a:p>
      </dgm:t>
    </dgm:pt>
    <dgm:pt modelId="{51AB326E-7C87-47A2-BDDB-FFCBB027B8FE}" type="parTrans" cxnId="{D3B504FA-CB92-48E3-B24E-528D0CCF7BED}">
      <dgm:prSet/>
      <dgm:spPr/>
      <dgm:t>
        <a:bodyPr/>
        <a:lstStyle/>
        <a:p>
          <a:pPr algn="ctr"/>
          <a:endParaRPr lang="nl-NL"/>
        </a:p>
      </dgm:t>
    </dgm:pt>
    <dgm:pt modelId="{211C6106-8E54-4F01-B040-A0BAC7BEA6F3}" type="sibTrans" cxnId="{D3B504FA-CB92-48E3-B24E-528D0CCF7BED}">
      <dgm:prSet/>
      <dgm:spPr/>
      <dgm:t>
        <a:bodyPr/>
        <a:lstStyle/>
        <a:p>
          <a:pPr algn="ctr"/>
          <a:endParaRPr lang="nl-NL"/>
        </a:p>
      </dgm:t>
    </dgm:pt>
    <dgm:pt modelId="{EA8D5726-54AA-4AEB-A9B6-77A6B741459A}">
      <dgm:prSet/>
      <dgm:spPr/>
      <dgm:t>
        <a:bodyPr/>
        <a:lstStyle/>
        <a:p>
          <a:pPr algn="ctr" rtl="0"/>
          <a:r>
            <a:rPr lang="nl-NL" dirty="0" smtClean="0"/>
            <a:t>Toename: spiervezels nemen toe + aantal filamenten in spierfibrillen neem toe</a:t>
          </a:r>
          <a:endParaRPr lang="nl-NL" dirty="0"/>
        </a:p>
      </dgm:t>
    </dgm:pt>
    <dgm:pt modelId="{63A6E80C-EA58-46F9-801F-5A24156F295F}" type="parTrans" cxnId="{04981677-6E7B-45A1-B8B3-25FB0BF1E9BA}">
      <dgm:prSet/>
      <dgm:spPr/>
      <dgm:t>
        <a:bodyPr/>
        <a:lstStyle/>
        <a:p>
          <a:pPr algn="ctr"/>
          <a:endParaRPr lang="nl-NL"/>
        </a:p>
      </dgm:t>
    </dgm:pt>
    <dgm:pt modelId="{EFEA5580-DCBA-4266-B150-DD61A493DD52}" type="sibTrans" cxnId="{04981677-6E7B-45A1-B8B3-25FB0BF1E9BA}">
      <dgm:prSet/>
      <dgm:spPr/>
      <dgm:t>
        <a:bodyPr/>
        <a:lstStyle/>
        <a:p>
          <a:pPr algn="ctr"/>
          <a:endParaRPr lang="nl-NL"/>
        </a:p>
      </dgm:t>
    </dgm:pt>
    <dgm:pt modelId="{685639E5-744F-4A00-9696-79BCB04EB918}">
      <dgm:prSet/>
      <dgm:spPr/>
      <dgm:t>
        <a:bodyPr/>
        <a:lstStyle/>
        <a:p>
          <a:pPr algn="ctr" rtl="0"/>
          <a:r>
            <a:rPr lang="nl-NL" dirty="0" smtClean="0"/>
            <a:t>Doping: spierversterkende middelen zoals bijv. anabole steroïden (lijkt op testosteron)</a:t>
          </a:r>
          <a:endParaRPr lang="nl-NL" dirty="0"/>
        </a:p>
      </dgm:t>
    </dgm:pt>
    <dgm:pt modelId="{E9095B66-A962-4922-97AE-CF3C37BB4303}" type="parTrans" cxnId="{61286DB4-7CEE-4F39-BD2C-272CC0E8A9D2}">
      <dgm:prSet/>
      <dgm:spPr/>
      <dgm:t>
        <a:bodyPr/>
        <a:lstStyle/>
        <a:p>
          <a:pPr algn="ctr"/>
          <a:endParaRPr lang="nl-NL"/>
        </a:p>
      </dgm:t>
    </dgm:pt>
    <dgm:pt modelId="{B3EAFEB2-D6D8-4F58-9DA5-EE8C1CCE9872}" type="sibTrans" cxnId="{61286DB4-7CEE-4F39-BD2C-272CC0E8A9D2}">
      <dgm:prSet/>
      <dgm:spPr/>
      <dgm:t>
        <a:bodyPr/>
        <a:lstStyle/>
        <a:p>
          <a:pPr algn="ctr"/>
          <a:endParaRPr lang="nl-NL"/>
        </a:p>
      </dgm:t>
    </dgm:pt>
    <dgm:pt modelId="{5744F202-C8DA-400B-85CA-96BE9FC27BF4}" type="pres">
      <dgm:prSet presAssocID="{82E76430-3C84-4B78-B5F1-74CA1DF810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5F7EE21-1947-4637-B830-7B3B3A0EAEDB}" type="pres">
      <dgm:prSet presAssocID="{43D909B5-FADE-4FEB-9C34-9BEA7F3A134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C87B3B5-77E1-4085-B326-3E1C87D48177}" type="pres">
      <dgm:prSet presAssocID="{C2510314-2039-4F51-BED1-12ED37A3B5FA}" presName="spacer" presStyleCnt="0"/>
      <dgm:spPr/>
    </dgm:pt>
    <dgm:pt modelId="{C8CE1D46-A700-448B-BF8E-696B89D2EBE2}" type="pres">
      <dgm:prSet presAssocID="{BD728BFB-E849-4A4A-ADFB-16B3B51F47B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5DC7693-62CB-4388-B45B-305F84A570AE}" type="pres">
      <dgm:prSet presAssocID="{4118A380-729B-4E47-AD9B-D0076CCDD9E9}" presName="spacer" presStyleCnt="0"/>
      <dgm:spPr/>
    </dgm:pt>
    <dgm:pt modelId="{6653E79F-2A6C-4A37-A8C1-7F160C55AEE3}" type="pres">
      <dgm:prSet presAssocID="{46CABD59-5E82-49D9-9DBC-F49DFD35A37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5C38B2-2970-4C48-BB2F-FD59A0FEE278}" type="pres">
      <dgm:prSet presAssocID="{211C6106-8E54-4F01-B040-A0BAC7BEA6F3}" presName="spacer" presStyleCnt="0"/>
      <dgm:spPr/>
    </dgm:pt>
    <dgm:pt modelId="{955AFA87-956F-4DB8-BDD3-33482B781779}" type="pres">
      <dgm:prSet presAssocID="{EA8D5726-54AA-4AEB-A9B6-77A6B741459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7AFA3D-1BAE-42A3-B4A3-325D34AD0147}" type="pres">
      <dgm:prSet presAssocID="{EFEA5580-DCBA-4266-B150-DD61A493DD52}" presName="spacer" presStyleCnt="0"/>
      <dgm:spPr/>
    </dgm:pt>
    <dgm:pt modelId="{92B53232-0AB1-4A8E-B554-271C774CBFB7}" type="pres">
      <dgm:prSet presAssocID="{685639E5-744F-4A00-9696-79BCB04EB91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F52707D-F294-4C8F-B274-8727549AA748}" srcId="{82E76430-3C84-4B78-B5F1-74CA1DF810BB}" destId="{BD728BFB-E849-4A4A-ADFB-16B3B51F47BC}" srcOrd="1" destOrd="0" parTransId="{757927B9-10FC-4D8A-B66D-94B70D238517}" sibTransId="{4118A380-729B-4E47-AD9B-D0076CCDD9E9}"/>
    <dgm:cxn modelId="{04981677-6E7B-45A1-B8B3-25FB0BF1E9BA}" srcId="{82E76430-3C84-4B78-B5F1-74CA1DF810BB}" destId="{EA8D5726-54AA-4AEB-A9B6-77A6B741459A}" srcOrd="3" destOrd="0" parTransId="{63A6E80C-EA58-46F9-801F-5A24156F295F}" sibTransId="{EFEA5580-DCBA-4266-B150-DD61A493DD52}"/>
    <dgm:cxn modelId="{41008ACF-5271-4D46-A486-16CC68DF70EC}" type="presOf" srcId="{BD728BFB-E849-4A4A-ADFB-16B3B51F47BC}" destId="{C8CE1D46-A700-448B-BF8E-696B89D2EBE2}" srcOrd="0" destOrd="0" presId="urn:microsoft.com/office/officeart/2005/8/layout/vList2"/>
    <dgm:cxn modelId="{B8D5E37B-5021-4D28-A5D8-ED923DA0A513}" type="presOf" srcId="{46CABD59-5E82-49D9-9DBC-F49DFD35A37A}" destId="{6653E79F-2A6C-4A37-A8C1-7F160C55AEE3}" srcOrd="0" destOrd="0" presId="urn:microsoft.com/office/officeart/2005/8/layout/vList2"/>
    <dgm:cxn modelId="{F5657613-9BBB-41C4-BD7F-6EFD857260D1}" type="presOf" srcId="{EA8D5726-54AA-4AEB-A9B6-77A6B741459A}" destId="{955AFA87-956F-4DB8-BDD3-33482B781779}" srcOrd="0" destOrd="0" presId="urn:microsoft.com/office/officeart/2005/8/layout/vList2"/>
    <dgm:cxn modelId="{F8AA4D3D-40BD-4737-86D2-F00E00772E4F}" type="presOf" srcId="{82E76430-3C84-4B78-B5F1-74CA1DF810BB}" destId="{5744F202-C8DA-400B-85CA-96BE9FC27BF4}" srcOrd="0" destOrd="0" presId="urn:microsoft.com/office/officeart/2005/8/layout/vList2"/>
    <dgm:cxn modelId="{DA143624-F68B-458D-8F60-B7F08F786A1F}" type="presOf" srcId="{685639E5-744F-4A00-9696-79BCB04EB918}" destId="{92B53232-0AB1-4A8E-B554-271C774CBFB7}" srcOrd="0" destOrd="0" presId="urn:microsoft.com/office/officeart/2005/8/layout/vList2"/>
    <dgm:cxn modelId="{61286DB4-7CEE-4F39-BD2C-272CC0E8A9D2}" srcId="{82E76430-3C84-4B78-B5F1-74CA1DF810BB}" destId="{685639E5-744F-4A00-9696-79BCB04EB918}" srcOrd="4" destOrd="0" parTransId="{E9095B66-A962-4922-97AE-CF3C37BB4303}" sibTransId="{B3EAFEB2-D6D8-4F58-9DA5-EE8C1CCE9872}"/>
    <dgm:cxn modelId="{B65D7000-96E4-4F96-BCA3-FB0A66533EBD}" type="presOf" srcId="{43D909B5-FADE-4FEB-9C34-9BEA7F3A1347}" destId="{45F7EE21-1947-4637-B830-7B3B3A0EAEDB}" srcOrd="0" destOrd="0" presId="urn:microsoft.com/office/officeart/2005/8/layout/vList2"/>
    <dgm:cxn modelId="{C8B77AC1-8574-4238-8797-7D7C56D35EF3}" srcId="{82E76430-3C84-4B78-B5F1-74CA1DF810BB}" destId="{43D909B5-FADE-4FEB-9C34-9BEA7F3A1347}" srcOrd="0" destOrd="0" parTransId="{3D76EFD7-4519-4B70-A63E-E1B1550E12BC}" sibTransId="{C2510314-2039-4F51-BED1-12ED37A3B5FA}"/>
    <dgm:cxn modelId="{D3B504FA-CB92-48E3-B24E-528D0CCF7BED}" srcId="{82E76430-3C84-4B78-B5F1-74CA1DF810BB}" destId="{46CABD59-5E82-49D9-9DBC-F49DFD35A37A}" srcOrd="2" destOrd="0" parTransId="{51AB326E-7C87-47A2-BDDB-FFCBB027B8FE}" sibTransId="{211C6106-8E54-4F01-B040-A0BAC7BEA6F3}"/>
    <dgm:cxn modelId="{9DA76DF4-0F0F-470C-ADE3-7B5475BEA33D}" type="presParOf" srcId="{5744F202-C8DA-400B-85CA-96BE9FC27BF4}" destId="{45F7EE21-1947-4637-B830-7B3B3A0EAEDB}" srcOrd="0" destOrd="0" presId="urn:microsoft.com/office/officeart/2005/8/layout/vList2"/>
    <dgm:cxn modelId="{E5AB99D8-A50A-4009-960C-FF2162184EDA}" type="presParOf" srcId="{5744F202-C8DA-400B-85CA-96BE9FC27BF4}" destId="{9C87B3B5-77E1-4085-B326-3E1C87D48177}" srcOrd="1" destOrd="0" presId="urn:microsoft.com/office/officeart/2005/8/layout/vList2"/>
    <dgm:cxn modelId="{84E8D3C8-758D-4325-BE75-EE400E89B14B}" type="presParOf" srcId="{5744F202-C8DA-400B-85CA-96BE9FC27BF4}" destId="{C8CE1D46-A700-448B-BF8E-696B89D2EBE2}" srcOrd="2" destOrd="0" presId="urn:microsoft.com/office/officeart/2005/8/layout/vList2"/>
    <dgm:cxn modelId="{C273B477-13C8-485D-A43F-7658D0D7A9D3}" type="presParOf" srcId="{5744F202-C8DA-400B-85CA-96BE9FC27BF4}" destId="{35DC7693-62CB-4388-B45B-305F84A570AE}" srcOrd="3" destOrd="0" presId="urn:microsoft.com/office/officeart/2005/8/layout/vList2"/>
    <dgm:cxn modelId="{B74F0B21-28C3-48A9-97C6-B0B39F806962}" type="presParOf" srcId="{5744F202-C8DA-400B-85CA-96BE9FC27BF4}" destId="{6653E79F-2A6C-4A37-A8C1-7F160C55AEE3}" srcOrd="4" destOrd="0" presId="urn:microsoft.com/office/officeart/2005/8/layout/vList2"/>
    <dgm:cxn modelId="{FA212D04-5CA4-421A-AA95-E34D055DC55C}" type="presParOf" srcId="{5744F202-C8DA-400B-85CA-96BE9FC27BF4}" destId="{785C38B2-2970-4C48-BB2F-FD59A0FEE278}" srcOrd="5" destOrd="0" presId="urn:microsoft.com/office/officeart/2005/8/layout/vList2"/>
    <dgm:cxn modelId="{B80F8E13-35D9-440F-A706-EA1E4B8C617F}" type="presParOf" srcId="{5744F202-C8DA-400B-85CA-96BE9FC27BF4}" destId="{955AFA87-956F-4DB8-BDD3-33482B781779}" srcOrd="6" destOrd="0" presId="urn:microsoft.com/office/officeart/2005/8/layout/vList2"/>
    <dgm:cxn modelId="{52ED4F38-A02F-4BEB-B1AF-BC57F0331DF2}" type="presParOf" srcId="{5744F202-C8DA-400B-85CA-96BE9FC27BF4}" destId="{067AFA3D-1BAE-42A3-B4A3-325D34AD0147}" srcOrd="7" destOrd="0" presId="urn:microsoft.com/office/officeart/2005/8/layout/vList2"/>
    <dgm:cxn modelId="{CB8A9C9E-455D-4A2F-8F86-2E6443D8DB94}" type="presParOf" srcId="{5744F202-C8DA-400B-85CA-96BE9FC27BF4}" destId="{92B53232-0AB1-4A8E-B554-271C774CBF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E40C5B-7680-4879-AE47-E5A32C329165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51C1D38D-DB8A-4A4B-9440-EF6640C0AE67}">
      <dgm:prSet/>
      <dgm:spPr/>
      <dgm:t>
        <a:bodyPr/>
        <a:lstStyle/>
        <a:p>
          <a:pPr algn="ctr" rtl="0"/>
          <a:r>
            <a:rPr lang="nl-NL" b="1" dirty="0" smtClean="0"/>
            <a:t>Celmembraan met verschil in elektrische lading tussen buiten en binnen</a:t>
          </a:r>
          <a:endParaRPr lang="nl-NL" b="1" dirty="0"/>
        </a:p>
      </dgm:t>
    </dgm:pt>
    <dgm:pt modelId="{AA12CF0C-75C4-4A2C-80D0-ED31F1DEE36B}" type="parTrans" cxnId="{C13B5FF7-A815-44EE-86DE-16BCEFA31043}">
      <dgm:prSet/>
      <dgm:spPr/>
      <dgm:t>
        <a:bodyPr/>
        <a:lstStyle/>
        <a:p>
          <a:pPr algn="ctr"/>
          <a:endParaRPr lang="nl-NL" b="1"/>
        </a:p>
      </dgm:t>
    </dgm:pt>
    <dgm:pt modelId="{18F4B392-A9A8-4892-A142-9EE7C89BBC87}" type="sibTrans" cxnId="{C13B5FF7-A815-44EE-86DE-16BCEFA31043}">
      <dgm:prSet/>
      <dgm:spPr/>
      <dgm:t>
        <a:bodyPr/>
        <a:lstStyle/>
        <a:p>
          <a:pPr algn="ctr"/>
          <a:endParaRPr lang="nl-NL" b="1"/>
        </a:p>
      </dgm:t>
    </dgm:pt>
    <dgm:pt modelId="{49B25DED-25E4-428F-BFA6-67C71CC1A343}">
      <dgm:prSet/>
      <dgm:spPr/>
      <dgm:t>
        <a:bodyPr/>
        <a:lstStyle/>
        <a:p>
          <a:pPr algn="ctr" rtl="0"/>
          <a:r>
            <a:rPr lang="nl-NL" b="1" dirty="0" smtClean="0"/>
            <a:t>Buiten: vooral veel Na</a:t>
          </a:r>
          <a:r>
            <a:rPr lang="nl-NL" b="1" baseline="30000" dirty="0" smtClean="0"/>
            <a:t>+</a:t>
          </a:r>
          <a:r>
            <a:rPr lang="nl-NL" b="1" dirty="0" smtClean="0"/>
            <a:t> ionen</a:t>
          </a:r>
          <a:endParaRPr lang="nl-NL" b="1" dirty="0"/>
        </a:p>
      </dgm:t>
    </dgm:pt>
    <dgm:pt modelId="{B12C44EF-E6B8-4455-9597-DEB650B3C1AD}" type="parTrans" cxnId="{A37DFE00-CC3C-42F8-A1C7-D8B7628BA90E}">
      <dgm:prSet/>
      <dgm:spPr/>
      <dgm:t>
        <a:bodyPr/>
        <a:lstStyle/>
        <a:p>
          <a:pPr algn="ctr"/>
          <a:endParaRPr lang="nl-NL" b="1"/>
        </a:p>
      </dgm:t>
    </dgm:pt>
    <dgm:pt modelId="{30DE19E3-AAFF-45E4-8E00-64AD2037AE7C}" type="sibTrans" cxnId="{A37DFE00-CC3C-42F8-A1C7-D8B7628BA90E}">
      <dgm:prSet/>
      <dgm:spPr/>
      <dgm:t>
        <a:bodyPr/>
        <a:lstStyle/>
        <a:p>
          <a:pPr algn="ctr"/>
          <a:endParaRPr lang="nl-NL" b="1"/>
        </a:p>
      </dgm:t>
    </dgm:pt>
    <dgm:pt modelId="{DFDE0573-EC40-4BFD-8E56-DF3E2CE8725C}">
      <dgm:prSet/>
      <dgm:spPr/>
      <dgm:t>
        <a:bodyPr/>
        <a:lstStyle/>
        <a:p>
          <a:pPr algn="ctr" rtl="0"/>
          <a:r>
            <a:rPr lang="nl-NL" b="1" dirty="0" smtClean="0"/>
            <a:t>Binnen: vooral veel grote negatief geladen moleculen</a:t>
          </a:r>
          <a:endParaRPr lang="nl-NL" b="1" dirty="0"/>
        </a:p>
      </dgm:t>
    </dgm:pt>
    <dgm:pt modelId="{DC62E96C-B80B-4EEE-B8E4-AB239860F97E}" type="parTrans" cxnId="{EF36DCBB-6F95-4BD6-9AFC-BE99F3CC5A7F}">
      <dgm:prSet/>
      <dgm:spPr/>
      <dgm:t>
        <a:bodyPr/>
        <a:lstStyle/>
        <a:p>
          <a:pPr algn="ctr"/>
          <a:endParaRPr lang="nl-NL" b="1"/>
        </a:p>
      </dgm:t>
    </dgm:pt>
    <dgm:pt modelId="{16877585-69A2-4837-8245-42EBAA1C730D}" type="sibTrans" cxnId="{EF36DCBB-6F95-4BD6-9AFC-BE99F3CC5A7F}">
      <dgm:prSet/>
      <dgm:spPr/>
      <dgm:t>
        <a:bodyPr/>
        <a:lstStyle/>
        <a:p>
          <a:pPr algn="ctr"/>
          <a:endParaRPr lang="nl-NL" b="1"/>
        </a:p>
      </dgm:t>
    </dgm:pt>
    <dgm:pt modelId="{319F9045-E864-459F-B909-1F225904A2A4}">
      <dgm:prSet/>
      <dgm:spPr/>
      <dgm:t>
        <a:bodyPr/>
        <a:lstStyle/>
        <a:p>
          <a:pPr algn="ctr" rtl="0"/>
          <a:r>
            <a:rPr lang="nl-NL" b="1" dirty="0" smtClean="0"/>
            <a:t>K</a:t>
          </a:r>
          <a:r>
            <a:rPr lang="nl-NL" b="1" baseline="30000" dirty="0" smtClean="0"/>
            <a:t>+</a:t>
          </a:r>
          <a:r>
            <a:rPr lang="nl-NL" b="1" dirty="0" smtClean="0"/>
            <a:t> ionen door diffusie in – uit</a:t>
          </a:r>
          <a:endParaRPr lang="nl-NL" b="1" dirty="0"/>
        </a:p>
      </dgm:t>
    </dgm:pt>
    <dgm:pt modelId="{A466E1F2-C030-497D-B9D6-B97B9417BA79}" type="parTrans" cxnId="{4CB62C8D-A9F1-432F-9C23-A268406B52BE}">
      <dgm:prSet/>
      <dgm:spPr/>
      <dgm:t>
        <a:bodyPr/>
        <a:lstStyle/>
        <a:p>
          <a:pPr algn="ctr"/>
          <a:endParaRPr lang="nl-NL" b="1"/>
        </a:p>
      </dgm:t>
    </dgm:pt>
    <dgm:pt modelId="{2FFB82CE-C63D-4405-9904-53FCCDFEC97C}" type="sibTrans" cxnId="{4CB62C8D-A9F1-432F-9C23-A268406B52BE}">
      <dgm:prSet/>
      <dgm:spPr/>
      <dgm:t>
        <a:bodyPr/>
        <a:lstStyle/>
        <a:p>
          <a:pPr algn="ctr"/>
          <a:endParaRPr lang="nl-NL" b="1"/>
        </a:p>
      </dgm:t>
    </dgm:pt>
    <dgm:pt modelId="{51C42A7E-76B1-4773-9325-D42642EDC8CB}">
      <dgm:prSet/>
      <dgm:spPr/>
      <dgm:t>
        <a:bodyPr/>
        <a:lstStyle/>
        <a:p>
          <a:pPr algn="ctr" rtl="0"/>
          <a:r>
            <a:rPr lang="nl-NL" b="1" dirty="0" smtClean="0"/>
            <a:t>Na</a:t>
          </a:r>
          <a:r>
            <a:rPr lang="nl-NL" b="1" baseline="30000" dirty="0" smtClean="0"/>
            <a:t>+</a:t>
          </a:r>
          <a:r>
            <a:rPr lang="nl-NL" b="1" dirty="0" smtClean="0"/>
            <a:t> ionen door actief transport naar buiten de cel</a:t>
          </a:r>
          <a:endParaRPr lang="nl-NL" b="1" dirty="0"/>
        </a:p>
      </dgm:t>
    </dgm:pt>
    <dgm:pt modelId="{06991604-408A-4106-A6FA-D0EA6C4C4DF3}" type="parTrans" cxnId="{7FECEE7E-28D4-4228-BB73-ECF2EB793A45}">
      <dgm:prSet/>
      <dgm:spPr/>
      <dgm:t>
        <a:bodyPr/>
        <a:lstStyle/>
        <a:p>
          <a:pPr algn="ctr"/>
          <a:endParaRPr lang="nl-NL" b="1"/>
        </a:p>
      </dgm:t>
    </dgm:pt>
    <dgm:pt modelId="{694401CC-60F1-4301-BE5E-8CC61292A31E}" type="sibTrans" cxnId="{7FECEE7E-28D4-4228-BB73-ECF2EB793A45}">
      <dgm:prSet/>
      <dgm:spPr/>
      <dgm:t>
        <a:bodyPr/>
        <a:lstStyle/>
        <a:p>
          <a:pPr algn="ctr"/>
          <a:endParaRPr lang="nl-NL" b="1"/>
        </a:p>
      </dgm:t>
    </dgm:pt>
    <dgm:pt modelId="{9665AD42-FCB5-4AA0-88A2-DB8E6915E347}" type="pres">
      <dgm:prSet presAssocID="{A4E40C5B-7680-4879-AE47-E5A32C3291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17394A5-81EE-4F40-AD95-9C32C4FAC5C9}" type="pres">
      <dgm:prSet presAssocID="{51C1D38D-DB8A-4A4B-9440-EF6640C0AE6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1B0130-5E55-407D-BFAB-B9D5A5B3E154}" type="pres">
      <dgm:prSet presAssocID="{18F4B392-A9A8-4892-A142-9EE7C89BBC87}" presName="spacer" presStyleCnt="0"/>
      <dgm:spPr/>
    </dgm:pt>
    <dgm:pt modelId="{188484E5-78AF-409B-AFD5-5838767B0377}" type="pres">
      <dgm:prSet presAssocID="{49B25DED-25E4-428F-BFA6-67C71CC1A34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7FCE52-897D-4FC0-9265-C4132AAD3B4A}" type="pres">
      <dgm:prSet presAssocID="{30DE19E3-AAFF-45E4-8E00-64AD2037AE7C}" presName="spacer" presStyleCnt="0"/>
      <dgm:spPr/>
    </dgm:pt>
    <dgm:pt modelId="{1CDFB2CC-8637-4456-B7E8-3F90580653AE}" type="pres">
      <dgm:prSet presAssocID="{DFDE0573-EC40-4BFD-8E56-DF3E2CE872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03BB2B-692B-4D90-8B24-F5D548B609FE}" type="pres">
      <dgm:prSet presAssocID="{16877585-69A2-4837-8245-42EBAA1C730D}" presName="spacer" presStyleCnt="0"/>
      <dgm:spPr/>
    </dgm:pt>
    <dgm:pt modelId="{A501D718-6251-4054-BEA4-B91DBB827592}" type="pres">
      <dgm:prSet presAssocID="{319F9045-E864-459F-B909-1F225904A2A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2BFFC6-FE66-4D34-8BBB-944113E3925B}" type="pres">
      <dgm:prSet presAssocID="{2FFB82CE-C63D-4405-9904-53FCCDFEC97C}" presName="spacer" presStyleCnt="0"/>
      <dgm:spPr/>
    </dgm:pt>
    <dgm:pt modelId="{357B9BD7-2EE5-4E10-B9EE-68476978439C}" type="pres">
      <dgm:prSet presAssocID="{51C42A7E-76B1-4773-9325-D42642EDC8C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DB789B3-ED1D-4312-8A92-B987C17BFE24}" type="presOf" srcId="{51C42A7E-76B1-4773-9325-D42642EDC8CB}" destId="{357B9BD7-2EE5-4E10-B9EE-68476978439C}" srcOrd="0" destOrd="0" presId="urn:microsoft.com/office/officeart/2005/8/layout/vList2"/>
    <dgm:cxn modelId="{4CB62C8D-A9F1-432F-9C23-A268406B52BE}" srcId="{A4E40C5B-7680-4879-AE47-E5A32C329165}" destId="{319F9045-E864-459F-B909-1F225904A2A4}" srcOrd="3" destOrd="0" parTransId="{A466E1F2-C030-497D-B9D6-B97B9417BA79}" sibTransId="{2FFB82CE-C63D-4405-9904-53FCCDFEC97C}"/>
    <dgm:cxn modelId="{7DA2A105-62FE-4B28-A9CD-50E07734429A}" type="presOf" srcId="{A4E40C5B-7680-4879-AE47-E5A32C329165}" destId="{9665AD42-FCB5-4AA0-88A2-DB8E6915E347}" srcOrd="0" destOrd="0" presId="urn:microsoft.com/office/officeart/2005/8/layout/vList2"/>
    <dgm:cxn modelId="{A37DFE00-CC3C-42F8-A1C7-D8B7628BA90E}" srcId="{A4E40C5B-7680-4879-AE47-E5A32C329165}" destId="{49B25DED-25E4-428F-BFA6-67C71CC1A343}" srcOrd="1" destOrd="0" parTransId="{B12C44EF-E6B8-4455-9597-DEB650B3C1AD}" sibTransId="{30DE19E3-AAFF-45E4-8E00-64AD2037AE7C}"/>
    <dgm:cxn modelId="{97BDBAB6-6898-4C3D-B155-A739926C7131}" type="presOf" srcId="{51C1D38D-DB8A-4A4B-9440-EF6640C0AE67}" destId="{617394A5-81EE-4F40-AD95-9C32C4FAC5C9}" srcOrd="0" destOrd="0" presId="urn:microsoft.com/office/officeart/2005/8/layout/vList2"/>
    <dgm:cxn modelId="{EF36DCBB-6F95-4BD6-9AFC-BE99F3CC5A7F}" srcId="{A4E40C5B-7680-4879-AE47-E5A32C329165}" destId="{DFDE0573-EC40-4BFD-8E56-DF3E2CE8725C}" srcOrd="2" destOrd="0" parTransId="{DC62E96C-B80B-4EEE-B8E4-AB239860F97E}" sibTransId="{16877585-69A2-4837-8245-42EBAA1C730D}"/>
    <dgm:cxn modelId="{C13B5FF7-A815-44EE-86DE-16BCEFA31043}" srcId="{A4E40C5B-7680-4879-AE47-E5A32C329165}" destId="{51C1D38D-DB8A-4A4B-9440-EF6640C0AE67}" srcOrd="0" destOrd="0" parTransId="{AA12CF0C-75C4-4A2C-80D0-ED31F1DEE36B}" sibTransId="{18F4B392-A9A8-4892-A142-9EE7C89BBC87}"/>
    <dgm:cxn modelId="{CF382F13-59D3-4B93-864D-39D45C085BEC}" type="presOf" srcId="{DFDE0573-EC40-4BFD-8E56-DF3E2CE8725C}" destId="{1CDFB2CC-8637-4456-B7E8-3F90580653AE}" srcOrd="0" destOrd="0" presId="urn:microsoft.com/office/officeart/2005/8/layout/vList2"/>
    <dgm:cxn modelId="{A27DBEB9-5201-4B8E-848B-C69E8F9D9C74}" type="presOf" srcId="{319F9045-E864-459F-B909-1F225904A2A4}" destId="{A501D718-6251-4054-BEA4-B91DBB827592}" srcOrd="0" destOrd="0" presId="urn:microsoft.com/office/officeart/2005/8/layout/vList2"/>
    <dgm:cxn modelId="{7FECEE7E-28D4-4228-BB73-ECF2EB793A45}" srcId="{A4E40C5B-7680-4879-AE47-E5A32C329165}" destId="{51C42A7E-76B1-4773-9325-D42642EDC8CB}" srcOrd="4" destOrd="0" parTransId="{06991604-408A-4106-A6FA-D0EA6C4C4DF3}" sibTransId="{694401CC-60F1-4301-BE5E-8CC61292A31E}"/>
    <dgm:cxn modelId="{8EBE23A9-530B-4A9E-8892-19F08F929B7A}" type="presOf" srcId="{49B25DED-25E4-428F-BFA6-67C71CC1A343}" destId="{188484E5-78AF-409B-AFD5-5838767B0377}" srcOrd="0" destOrd="0" presId="urn:microsoft.com/office/officeart/2005/8/layout/vList2"/>
    <dgm:cxn modelId="{3DC45205-076B-473F-B25A-507A1C853405}" type="presParOf" srcId="{9665AD42-FCB5-4AA0-88A2-DB8E6915E347}" destId="{617394A5-81EE-4F40-AD95-9C32C4FAC5C9}" srcOrd="0" destOrd="0" presId="urn:microsoft.com/office/officeart/2005/8/layout/vList2"/>
    <dgm:cxn modelId="{A37EB8AA-A9F5-4AC8-8F4E-497AD77E49FC}" type="presParOf" srcId="{9665AD42-FCB5-4AA0-88A2-DB8E6915E347}" destId="{C91B0130-5E55-407D-BFAB-B9D5A5B3E154}" srcOrd="1" destOrd="0" presId="urn:microsoft.com/office/officeart/2005/8/layout/vList2"/>
    <dgm:cxn modelId="{EEA006BD-9B85-4DEA-B753-5CD6DFC4BCE9}" type="presParOf" srcId="{9665AD42-FCB5-4AA0-88A2-DB8E6915E347}" destId="{188484E5-78AF-409B-AFD5-5838767B0377}" srcOrd="2" destOrd="0" presId="urn:microsoft.com/office/officeart/2005/8/layout/vList2"/>
    <dgm:cxn modelId="{37A728B5-0FAD-4C31-AF63-921CA04A4F8B}" type="presParOf" srcId="{9665AD42-FCB5-4AA0-88A2-DB8E6915E347}" destId="{F17FCE52-897D-4FC0-9265-C4132AAD3B4A}" srcOrd="3" destOrd="0" presId="urn:microsoft.com/office/officeart/2005/8/layout/vList2"/>
    <dgm:cxn modelId="{27B3FF1B-EDBA-4565-93AC-90D30940BA38}" type="presParOf" srcId="{9665AD42-FCB5-4AA0-88A2-DB8E6915E347}" destId="{1CDFB2CC-8637-4456-B7E8-3F90580653AE}" srcOrd="4" destOrd="0" presId="urn:microsoft.com/office/officeart/2005/8/layout/vList2"/>
    <dgm:cxn modelId="{A6BB3DDC-1C5B-4936-B26F-8B05E463CCAE}" type="presParOf" srcId="{9665AD42-FCB5-4AA0-88A2-DB8E6915E347}" destId="{C403BB2B-692B-4D90-8B24-F5D548B609FE}" srcOrd="5" destOrd="0" presId="urn:microsoft.com/office/officeart/2005/8/layout/vList2"/>
    <dgm:cxn modelId="{29F6001E-EC34-4327-B043-432CD5E8862D}" type="presParOf" srcId="{9665AD42-FCB5-4AA0-88A2-DB8E6915E347}" destId="{A501D718-6251-4054-BEA4-B91DBB827592}" srcOrd="6" destOrd="0" presId="urn:microsoft.com/office/officeart/2005/8/layout/vList2"/>
    <dgm:cxn modelId="{CC65F8B6-65F8-4BFC-9FC4-2C4BCDAE4865}" type="presParOf" srcId="{9665AD42-FCB5-4AA0-88A2-DB8E6915E347}" destId="{AE2BFFC6-FE66-4D34-8BBB-944113E3925B}" srcOrd="7" destOrd="0" presId="urn:microsoft.com/office/officeart/2005/8/layout/vList2"/>
    <dgm:cxn modelId="{EEDE1938-5400-4BCF-B9C2-FC05EE932375}" type="presParOf" srcId="{9665AD42-FCB5-4AA0-88A2-DB8E6915E347}" destId="{357B9BD7-2EE5-4E10-B9EE-6847697843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BBEAF9-D498-45DB-8D2B-9FBE30F5E25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92C41FA1-49F6-4D2F-B756-52DA927FE0F5}">
      <dgm:prSet/>
      <dgm:spPr/>
      <dgm:t>
        <a:bodyPr/>
        <a:lstStyle/>
        <a:p>
          <a:pPr algn="ctr" rtl="0"/>
          <a:r>
            <a:rPr lang="nl-NL" dirty="0" smtClean="0"/>
            <a:t>Wat gebeurt er bij een impuls?</a:t>
          </a:r>
          <a:endParaRPr lang="nl-NL" dirty="0"/>
        </a:p>
      </dgm:t>
    </dgm:pt>
    <dgm:pt modelId="{8CEBE684-892E-4AB2-8245-1EBE808F48A9}" type="parTrans" cxnId="{6473257C-BB6E-4014-943D-564A6927FB33}">
      <dgm:prSet/>
      <dgm:spPr/>
      <dgm:t>
        <a:bodyPr/>
        <a:lstStyle/>
        <a:p>
          <a:endParaRPr lang="nl-NL"/>
        </a:p>
      </dgm:t>
    </dgm:pt>
    <dgm:pt modelId="{74CAA83B-2FA1-4B5C-B0C1-0A0D807C34B5}" type="sibTrans" cxnId="{6473257C-BB6E-4014-943D-564A6927FB33}">
      <dgm:prSet/>
      <dgm:spPr/>
      <dgm:t>
        <a:bodyPr/>
        <a:lstStyle/>
        <a:p>
          <a:endParaRPr lang="nl-NL"/>
        </a:p>
      </dgm:t>
    </dgm:pt>
    <dgm:pt modelId="{156A38A9-D126-44E6-9EE6-F5AD8FD71D7F}" type="pres">
      <dgm:prSet presAssocID="{C6BBEAF9-D498-45DB-8D2B-9FBE30F5E2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ABBAC3C-D028-4872-97E4-645694204EFD}" type="pres">
      <dgm:prSet presAssocID="{92C41FA1-49F6-4D2F-B756-52DA927FE0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73257C-BB6E-4014-943D-564A6927FB33}" srcId="{C6BBEAF9-D498-45DB-8D2B-9FBE30F5E255}" destId="{92C41FA1-49F6-4D2F-B756-52DA927FE0F5}" srcOrd="0" destOrd="0" parTransId="{8CEBE684-892E-4AB2-8245-1EBE808F48A9}" sibTransId="{74CAA83B-2FA1-4B5C-B0C1-0A0D807C34B5}"/>
    <dgm:cxn modelId="{E6ECF9CE-3D8E-472B-A455-7EAC83DCB7F2}" type="presOf" srcId="{92C41FA1-49F6-4D2F-B756-52DA927FE0F5}" destId="{6ABBAC3C-D028-4872-97E4-645694204EFD}" srcOrd="0" destOrd="0" presId="urn:microsoft.com/office/officeart/2005/8/layout/vList2"/>
    <dgm:cxn modelId="{633E98DB-25A0-4493-B3DD-F48A61940F74}" type="presOf" srcId="{C6BBEAF9-D498-45DB-8D2B-9FBE30F5E255}" destId="{156A38A9-D126-44E6-9EE6-F5AD8FD71D7F}" srcOrd="0" destOrd="0" presId="urn:microsoft.com/office/officeart/2005/8/layout/vList2"/>
    <dgm:cxn modelId="{E67BDF58-AC1B-4750-B9AB-DE09BFD2DA4E}" type="presParOf" srcId="{156A38A9-D126-44E6-9EE6-F5AD8FD71D7F}" destId="{6ABBAC3C-D028-4872-97E4-645694204E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85AD77-4A4E-4779-8E01-A5311E6BF30B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FA3898C5-45EC-454D-9B69-010B41F519CE}">
      <dgm:prSet/>
      <dgm:spPr/>
      <dgm:t>
        <a:bodyPr/>
        <a:lstStyle/>
        <a:p>
          <a:pPr rtl="0"/>
          <a:r>
            <a:rPr lang="nl-NL" dirty="0" smtClean="0"/>
            <a:t>1-2: </a:t>
          </a:r>
          <a:r>
            <a:rPr lang="nl-NL" dirty="0" err="1" smtClean="0"/>
            <a:t>Actiefase</a:t>
          </a:r>
          <a:endParaRPr lang="nl-NL" dirty="0"/>
        </a:p>
      </dgm:t>
    </dgm:pt>
    <dgm:pt modelId="{2DD9175D-C4CB-4A9C-852F-3A9A177C98A2}" type="parTrans" cxnId="{6980E5C7-B6CE-4F5D-81D1-42C01752DB81}">
      <dgm:prSet/>
      <dgm:spPr/>
      <dgm:t>
        <a:bodyPr/>
        <a:lstStyle/>
        <a:p>
          <a:endParaRPr lang="nl-NL"/>
        </a:p>
      </dgm:t>
    </dgm:pt>
    <dgm:pt modelId="{2084392D-A6D1-44BB-A5CA-6A35259F3D82}" type="sibTrans" cxnId="{6980E5C7-B6CE-4F5D-81D1-42C01752DB81}">
      <dgm:prSet/>
      <dgm:spPr/>
      <dgm:t>
        <a:bodyPr/>
        <a:lstStyle/>
        <a:p>
          <a:endParaRPr lang="nl-NL"/>
        </a:p>
      </dgm:t>
    </dgm:pt>
    <dgm:pt modelId="{66A05DBF-2B99-4C4E-952B-A0D652DE375E}">
      <dgm:prSet/>
      <dgm:spPr/>
      <dgm:t>
        <a:bodyPr/>
        <a:lstStyle/>
        <a:p>
          <a:pPr rtl="0"/>
          <a:r>
            <a:rPr lang="nl-NL" dirty="0" smtClean="0"/>
            <a:t>2-3: Herstelfase</a:t>
          </a:r>
          <a:endParaRPr lang="nl-NL" dirty="0"/>
        </a:p>
      </dgm:t>
    </dgm:pt>
    <dgm:pt modelId="{4FCA5D3B-960A-4DE4-9454-0C972315D31A}" type="parTrans" cxnId="{E802A1FD-D8AE-426D-BE1C-7D518642A531}">
      <dgm:prSet/>
      <dgm:spPr/>
      <dgm:t>
        <a:bodyPr/>
        <a:lstStyle/>
        <a:p>
          <a:endParaRPr lang="nl-NL"/>
        </a:p>
      </dgm:t>
    </dgm:pt>
    <dgm:pt modelId="{3B4BF9EA-71E5-4A3A-8C70-BBEE5738DD3C}" type="sibTrans" cxnId="{E802A1FD-D8AE-426D-BE1C-7D518642A531}">
      <dgm:prSet/>
      <dgm:spPr/>
      <dgm:t>
        <a:bodyPr/>
        <a:lstStyle/>
        <a:p>
          <a:endParaRPr lang="nl-NL"/>
        </a:p>
      </dgm:t>
    </dgm:pt>
    <dgm:pt modelId="{BD2FC528-6877-4097-B477-3093865C160E}">
      <dgm:prSet/>
      <dgm:spPr/>
      <dgm:t>
        <a:bodyPr/>
        <a:lstStyle/>
        <a:p>
          <a:pPr rtl="0"/>
          <a:r>
            <a:rPr lang="nl-NL" dirty="0" smtClean="0"/>
            <a:t>Impuls: ionentransport</a:t>
          </a:r>
          <a:endParaRPr lang="nl-NL" dirty="0"/>
        </a:p>
      </dgm:t>
    </dgm:pt>
    <dgm:pt modelId="{DA508B46-7ABA-4218-B7C1-1A71368016D7}" type="parTrans" cxnId="{CA74AA8A-9B76-482E-99F4-36F484C02941}">
      <dgm:prSet/>
      <dgm:spPr/>
      <dgm:t>
        <a:bodyPr/>
        <a:lstStyle/>
        <a:p>
          <a:endParaRPr lang="nl-NL"/>
        </a:p>
      </dgm:t>
    </dgm:pt>
    <dgm:pt modelId="{DFE736A3-FD6E-4BC7-972D-931E03454EDA}" type="sibTrans" cxnId="{CA74AA8A-9B76-482E-99F4-36F484C02941}">
      <dgm:prSet/>
      <dgm:spPr/>
      <dgm:t>
        <a:bodyPr/>
        <a:lstStyle/>
        <a:p>
          <a:endParaRPr lang="nl-NL"/>
        </a:p>
      </dgm:t>
    </dgm:pt>
    <dgm:pt modelId="{6143CBFB-ED1E-4E50-BEB7-1C1AE1DA7840}">
      <dgm:prSet/>
      <dgm:spPr/>
      <dgm:t>
        <a:bodyPr/>
        <a:lstStyle/>
        <a:p>
          <a:pPr rtl="0"/>
          <a:r>
            <a:rPr lang="nl-NL" dirty="0" smtClean="0"/>
            <a:t>Binnen wordt +</a:t>
          </a:r>
          <a:endParaRPr lang="nl-NL" dirty="0"/>
        </a:p>
      </dgm:t>
    </dgm:pt>
    <dgm:pt modelId="{FAD7A447-0B4C-409A-B2EF-8B9939FDCCDD}" type="parTrans" cxnId="{5BE98D04-EB4F-4B55-9311-DE4AB60E19AC}">
      <dgm:prSet/>
      <dgm:spPr/>
      <dgm:t>
        <a:bodyPr/>
        <a:lstStyle/>
        <a:p>
          <a:endParaRPr lang="nl-NL"/>
        </a:p>
      </dgm:t>
    </dgm:pt>
    <dgm:pt modelId="{81C14F55-148B-4D7C-887F-AE370C408C2E}" type="sibTrans" cxnId="{5BE98D04-EB4F-4B55-9311-DE4AB60E19AC}">
      <dgm:prSet/>
      <dgm:spPr/>
      <dgm:t>
        <a:bodyPr/>
        <a:lstStyle/>
        <a:p>
          <a:endParaRPr lang="nl-NL"/>
        </a:p>
      </dgm:t>
    </dgm:pt>
    <dgm:pt modelId="{00EA6A24-00D3-42D9-AD6D-37B1D78D8490}">
      <dgm:prSet/>
      <dgm:spPr/>
      <dgm:t>
        <a:bodyPr/>
        <a:lstStyle/>
        <a:p>
          <a:pPr rtl="0"/>
          <a:r>
            <a:rPr lang="nl-NL" dirty="0" smtClean="0"/>
            <a:t>Buiten wordt –</a:t>
          </a:r>
          <a:endParaRPr lang="nl-NL" dirty="0"/>
        </a:p>
      </dgm:t>
    </dgm:pt>
    <dgm:pt modelId="{CD8F3770-6304-4A87-AF3F-059AACCAA66F}" type="parTrans" cxnId="{37E3A8FB-9AAF-4D46-AAB0-042822F99669}">
      <dgm:prSet/>
      <dgm:spPr/>
      <dgm:t>
        <a:bodyPr/>
        <a:lstStyle/>
        <a:p>
          <a:endParaRPr lang="nl-NL"/>
        </a:p>
      </dgm:t>
    </dgm:pt>
    <dgm:pt modelId="{C7A712AA-B259-437E-9D5C-CA0C09CC0ED3}" type="sibTrans" cxnId="{37E3A8FB-9AAF-4D46-AAB0-042822F99669}">
      <dgm:prSet/>
      <dgm:spPr/>
      <dgm:t>
        <a:bodyPr/>
        <a:lstStyle/>
        <a:p>
          <a:endParaRPr lang="nl-NL"/>
        </a:p>
      </dgm:t>
    </dgm:pt>
    <dgm:pt modelId="{7986F252-A8A8-4F23-88BB-7C7F58F3C108}">
      <dgm:prSet/>
      <dgm:spPr/>
      <dgm:t>
        <a:bodyPr/>
        <a:lstStyle/>
        <a:p>
          <a:pPr rtl="0"/>
          <a:r>
            <a:rPr lang="nl-NL" dirty="0" smtClean="0"/>
            <a:t>Lading membraan anders</a:t>
          </a:r>
          <a:endParaRPr lang="nl-NL" dirty="0"/>
        </a:p>
      </dgm:t>
    </dgm:pt>
    <dgm:pt modelId="{FB247482-21C6-4F38-98F6-FC0E15EDAA30}" type="parTrans" cxnId="{6AF39E1A-4773-4DF8-A559-8EEAF5874D94}">
      <dgm:prSet/>
      <dgm:spPr/>
      <dgm:t>
        <a:bodyPr/>
        <a:lstStyle/>
        <a:p>
          <a:endParaRPr lang="nl-NL"/>
        </a:p>
      </dgm:t>
    </dgm:pt>
    <dgm:pt modelId="{3A12DD7E-7B3A-4894-ABB8-E3166685FFD5}" type="sibTrans" cxnId="{6AF39E1A-4773-4DF8-A559-8EEAF5874D94}">
      <dgm:prSet/>
      <dgm:spPr/>
      <dgm:t>
        <a:bodyPr/>
        <a:lstStyle/>
        <a:p>
          <a:endParaRPr lang="nl-NL"/>
        </a:p>
      </dgm:t>
    </dgm:pt>
    <dgm:pt modelId="{0ED4CDC0-98D4-4634-BD11-143C392834B2}">
      <dgm:prSet/>
      <dgm:spPr/>
      <dgm:t>
        <a:bodyPr/>
        <a:lstStyle/>
        <a:p>
          <a:pPr rtl="0"/>
          <a:r>
            <a:rPr lang="nl-NL" dirty="0" smtClean="0"/>
            <a:t>Herstel: lading herstelt</a:t>
          </a:r>
          <a:endParaRPr lang="nl-NL" dirty="0"/>
        </a:p>
      </dgm:t>
    </dgm:pt>
    <dgm:pt modelId="{29A30273-A6DB-43D2-8A2D-DFDDEDEC2CE3}" type="parTrans" cxnId="{7995E5B9-BC7E-44AD-80F2-FAF741126E2F}">
      <dgm:prSet/>
      <dgm:spPr/>
      <dgm:t>
        <a:bodyPr/>
        <a:lstStyle/>
        <a:p>
          <a:endParaRPr lang="nl-NL"/>
        </a:p>
      </dgm:t>
    </dgm:pt>
    <dgm:pt modelId="{2CE46BA2-E5DA-46E5-A680-5410058D2C5E}" type="sibTrans" cxnId="{7995E5B9-BC7E-44AD-80F2-FAF741126E2F}">
      <dgm:prSet/>
      <dgm:spPr/>
      <dgm:t>
        <a:bodyPr/>
        <a:lstStyle/>
        <a:p>
          <a:endParaRPr lang="nl-NL"/>
        </a:p>
      </dgm:t>
    </dgm:pt>
    <dgm:pt modelId="{3BF6FFDA-E6C8-4760-8E5F-6DA69769F23C}" type="pres">
      <dgm:prSet presAssocID="{1685AD77-4A4E-4779-8E01-A5311E6BF3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6112BF6-8743-497F-8806-A2499A216106}" type="pres">
      <dgm:prSet presAssocID="{FA3898C5-45EC-454D-9B69-010B41F519C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C08E72-B100-42C6-82C3-3AA1CC954A97}" type="pres">
      <dgm:prSet presAssocID="{2084392D-A6D1-44BB-A5CA-6A35259F3D82}" presName="spacer" presStyleCnt="0"/>
      <dgm:spPr/>
    </dgm:pt>
    <dgm:pt modelId="{5C72734A-B66B-4118-9AC7-E55432D9580B}" type="pres">
      <dgm:prSet presAssocID="{66A05DBF-2B99-4C4E-952B-A0D652DE375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EC75311-22D0-4DA8-8AFC-7AEA7B712E7A}" type="pres">
      <dgm:prSet presAssocID="{3B4BF9EA-71E5-4A3A-8C70-BBEE5738DD3C}" presName="spacer" presStyleCnt="0"/>
      <dgm:spPr/>
    </dgm:pt>
    <dgm:pt modelId="{35AB3F7A-51B9-43BD-9851-78BF6F681879}" type="pres">
      <dgm:prSet presAssocID="{BD2FC528-6877-4097-B477-3093865C160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22F8B9-87B6-4D16-9BC8-CCF77ED0BA2D}" type="pres">
      <dgm:prSet presAssocID="{DFE736A3-FD6E-4BC7-972D-931E03454EDA}" presName="spacer" presStyleCnt="0"/>
      <dgm:spPr/>
    </dgm:pt>
    <dgm:pt modelId="{17186BF7-D26A-488C-9CCD-1C46522516EE}" type="pres">
      <dgm:prSet presAssocID="{7986F252-A8A8-4F23-88BB-7C7F58F3C10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A5F596-A591-4965-A012-52CB653B4090}" type="pres">
      <dgm:prSet presAssocID="{3A12DD7E-7B3A-4894-ABB8-E3166685FFD5}" presName="spacer" presStyleCnt="0"/>
      <dgm:spPr/>
    </dgm:pt>
    <dgm:pt modelId="{5DA5AF19-DFDE-42CB-B277-074B4FCDC2A1}" type="pres">
      <dgm:prSet presAssocID="{6143CBFB-ED1E-4E50-BEB7-1C1AE1DA784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0ED6E3B-05DC-4F05-8E04-26B797097DED}" type="pres">
      <dgm:prSet presAssocID="{81C14F55-148B-4D7C-887F-AE370C408C2E}" presName="spacer" presStyleCnt="0"/>
      <dgm:spPr/>
    </dgm:pt>
    <dgm:pt modelId="{55EAD4EF-C2B4-48FE-8959-A544276665DA}" type="pres">
      <dgm:prSet presAssocID="{00EA6A24-00D3-42D9-AD6D-37B1D78D849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E37796-5C1B-4CD9-ADC4-454D80A82F43}" type="pres">
      <dgm:prSet presAssocID="{C7A712AA-B259-437E-9D5C-CA0C09CC0ED3}" presName="spacer" presStyleCnt="0"/>
      <dgm:spPr/>
    </dgm:pt>
    <dgm:pt modelId="{70969D7B-5A86-4582-BF2D-961252CA2AEB}" type="pres">
      <dgm:prSet presAssocID="{0ED4CDC0-98D4-4634-BD11-143C392834B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4F77D36-23FD-4AC6-B4F9-C4DA754CDD5C}" type="presOf" srcId="{00EA6A24-00D3-42D9-AD6D-37B1D78D8490}" destId="{55EAD4EF-C2B4-48FE-8959-A544276665DA}" srcOrd="0" destOrd="0" presId="urn:microsoft.com/office/officeart/2005/8/layout/vList2"/>
    <dgm:cxn modelId="{7995E5B9-BC7E-44AD-80F2-FAF741126E2F}" srcId="{1685AD77-4A4E-4779-8E01-A5311E6BF30B}" destId="{0ED4CDC0-98D4-4634-BD11-143C392834B2}" srcOrd="6" destOrd="0" parTransId="{29A30273-A6DB-43D2-8A2D-DFDDEDEC2CE3}" sibTransId="{2CE46BA2-E5DA-46E5-A680-5410058D2C5E}"/>
    <dgm:cxn modelId="{4CDE1923-A4B5-404C-BF36-ADA491BF4366}" type="presOf" srcId="{66A05DBF-2B99-4C4E-952B-A0D652DE375E}" destId="{5C72734A-B66B-4118-9AC7-E55432D9580B}" srcOrd="0" destOrd="0" presId="urn:microsoft.com/office/officeart/2005/8/layout/vList2"/>
    <dgm:cxn modelId="{37E3A8FB-9AAF-4D46-AAB0-042822F99669}" srcId="{1685AD77-4A4E-4779-8E01-A5311E6BF30B}" destId="{00EA6A24-00D3-42D9-AD6D-37B1D78D8490}" srcOrd="5" destOrd="0" parTransId="{CD8F3770-6304-4A87-AF3F-059AACCAA66F}" sibTransId="{C7A712AA-B259-437E-9D5C-CA0C09CC0ED3}"/>
    <dgm:cxn modelId="{6AF39E1A-4773-4DF8-A559-8EEAF5874D94}" srcId="{1685AD77-4A4E-4779-8E01-A5311E6BF30B}" destId="{7986F252-A8A8-4F23-88BB-7C7F58F3C108}" srcOrd="3" destOrd="0" parTransId="{FB247482-21C6-4F38-98F6-FC0E15EDAA30}" sibTransId="{3A12DD7E-7B3A-4894-ABB8-E3166685FFD5}"/>
    <dgm:cxn modelId="{5BE98D04-EB4F-4B55-9311-DE4AB60E19AC}" srcId="{1685AD77-4A4E-4779-8E01-A5311E6BF30B}" destId="{6143CBFB-ED1E-4E50-BEB7-1C1AE1DA7840}" srcOrd="4" destOrd="0" parTransId="{FAD7A447-0B4C-409A-B2EF-8B9939FDCCDD}" sibTransId="{81C14F55-148B-4D7C-887F-AE370C408C2E}"/>
    <dgm:cxn modelId="{FFA69518-D5EE-412D-B4F7-9431E7B55AA6}" type="presOf" srcId="{1685AD77-4A4E-4779-8E01-A5311E6BF30B}" destId="{3BF6FFDA-E6C8-4760-8E5F-6DA69769F23C}" srcOrd="0" destOrd="0" presId="urn:microsoft.com/office/officeart/2005/8/layout/vList2"/>
    <dgm:cxn modelId="{C002C1E1-2BBF-43C2-8192-53ABE354563B}" type="presOf" srcId="{FA3898C5-45EC-454D-9B69-010B41F519CE}" destId="{46112BF6-8743-497F-8806-A2499A216106}" srcOrd="0" destOrd="0" presId="urn:microsoft.com/office/officeart/2005/8/layout/vList2"/>
    <dgm:cxn modelId="{5E78FF76-9F91-483C-996B-18788DF0BD25}" type="presOf" srcId="{0ED4CDC0-98D4-4634-BD11-143C392834B2}" destId="{70969D7B-5A86-4582-BF2D-961252CA2AEB}" srcOrd="0" destOrd="0" presId="urn:microsoft.com/office/officeart/2005/8/layout/vList2"/>
    <dgm:cxn modelId="{F7708750-FDB3-4BBE-B3A8-671FEF06CA5E}" type="presOf" srcId="{7986F252-A8A8-4F23-88BB-7C7F58F3C108}" destId="{17186BF7-D26A-488C-9CCD-1C46522516EE}" srcOrd="0" destOrd="0" presId="urn:microsoft.com/office/officeart/2005/8/layout/vList2"/>
    <dgm:cxn modelId="{CA74AA8A-9B76-482E-99F4-36F484C02941}" srcId="{1685AD77-4A4E-4779-8E01-A5311E6BF30B}" destId="{BD2FC528-6877-4097-B477-3093865C160E}" srcOrd="2" destOrd="0" parTransId="{DA508B46-7ABA-4218-B7C1-1A71368016D7}" sibTransId="{DFE736A3-FD6E-4BC7-972D-931E03454EDA}"/>
    <dgm:cxn modelId="{6D511684-F4D0-470B-BB04-20F02B9D740B}" type="presOf" srcId="{6143CBFB-ED1E-4E50-BEB7-1C1AE1DA7840}" destId="{5DA5AF19-DFDE-42CB-B277-074B4FCDC2A1}" srcOrd="0" destOrd="0" presId="urn:microsoft.com/office/officeart/2005/8/layout/vList2"/>
    <dgm:cxn modelId="{060B6D7E-7EB7-4E95-ABAF-31AFF20BF602}" type="presOf" srcId="{BD2FC528-6877-4097-B477-3093865C160E}" destId="{35AB3F7A-51B9-43BD-9851-78BF6F681879}" srcOrd="0" destOrd="0" presId="urn:microsoft.com/office/officeart/2005/8/layout/vList2"/>
    <dgm:cxn modelId="{E802A1FD-D8AE-426D-BE1C-7D518642A531}" srcId="{1685AD77-4A4E-4779-8E01-A5311E6BF30B}" destId="{66A05DBF-2B99-4C4E-952B-A0D652DE375E}" srcOrd="1" destOrd="0" parTransId="{4FCA5D3B-960A-4DE4-9454-0C972315D31A}" sibTransId="{3B4BF9EA-71E5-4A3A-8C70-BBEE5738DD3C}"/>
    <dgm:cxn modelId="{6980E5C7-B6CE-4F5D-81D1-42C01752DB81}" srcId="{1685AD77-4A4E-4779-8E01-A5311E6BF30B}" destId="{FA3898C5-45EC-454D-9B69-010B41F519CE}" srcOrd="0" destOrd="0" parTransId="{2DD9175D-C4CB-4A9C-852F-3A9A177C98A2}" sibTransId="{2084392D-A6D1-44BB-A5CA-6A35259F3D82}"/>
    <dgm:cxn modelId="{9A757395-5EE3-42CF-9B11-64DF2FF5CDEB}" type="presParOf" srcId="{3BF6FFDA-E6C8-4760-8E5F-6DA69769F23C}" destId="{46112BF6-8743-497F-8806-A2499A216106}" srcOrd="0" destOrd="0" presId="urn:microsoft.com/office/officeart/2005/8/layout/vList2"/>
    <dgm:cxn modelId="{18195465-0D9C-47DE-AACC-20CD9CBEAA59}" type="presParOf" srcId="{3BF6FFDA-E6C8-4760-8E5F-6DA69769F23C}" destId="{FCC08E72-B100-42C6-82C3-3AA1CC954A97}" srcOrd="1" destOrd="0" presId="urn:microsoft.com/office/officeart/2005/8/layout/vList2"/>
    <dgm:cxn modelId="{F309648C-3E69-4D98-BB75-C14A6630527C}" type="presParOf" srcId="{3BF6FFDA-E6C8-4760-8E5F-6DA69769F23C}" destId="{5C72734A-B66B-4118-9AC7-E55432D9580B}" srcOrd="2" destOrd="0" presId="urn:microsoft.com/office/officeart/2005/8/layout/vList2"/>
    <dgm:cxn modelId="{0784A9A2-D274-4676-B643-405027DD5C06}" type="presParOf" srcId="{3BF6FFDA-E6C8-4760-8E5F-6DA69769F23C}" destId="{FEC75311-22D0-4DA8-8AFC-7AEA7B712E7A}" srcOrd="3" destOrd="0" presId="urn:microsoft.com/office/officeart/2005/8/layout/vList2"/>
    <dgm:cxn modelId="{0B887EE5-D20A-40DF-A778-60FA7114061F}" type="presParOf" srcId="{3BF6FFDA-E6C8-4760-8E5F-6DA69769F23C}" destId="{35AB3F7A-51B9-43BD-9851-78BF6F681879}" srcOrd="4" destOrd="0" presId="urn:microsoft.com/office/officeart/2005/8/layout/vList2"/>
    <dgm:cxn modelId="{4F8E418F-0CBF-44DD-B6DE-A6715F90D98A}" type="presParOf" srcId="{3BF6FFDA-E6C8-4760-8E5F-6DA69769F23C}" destId="{9522F8B9-87B6-4D16-9BC8-CCF77ED0BA2D}" srcOrd="5" destOrd="0" presId="urn:microsoft.com/office/officeart/2005/8/layout/vList2"/>
    <dgm:cxn modelId="{2DF36ECA-F4B5-407C-8754-A05A637A264A}" type="presParOf" srcId="{3BF6FFDA-E6C8-4760-8E5F-6DA69769F23C}" destId="{17186BF7-D26A-488C-9CCD-1C46522516EE}" srcOrd="6" destOrd="0" presId="urn:microsoft.com/office/officeart/2005/8/layout/vList2"/>
    <dgm:cxn modelId="{9BD0952E-7279-4D40-ABA4-25C610A71F8A}" type="presParOf" srcId="{3BF6FFDA-E6C8-4760-8E5F-6DA69769F23C}" destId="{D8A5F596-A591-4965-A012-52CB653B4090}" srcOrd="7" destOrd="0" presId="urn:microsoft.com/office/officeart/2005/8/layout/vList2"/>
    <dgm:cxn modelId="{A5962332-27F8-4B91-A26C-F8F48AA3D47B}" type="presParOf" srcId="{3BF6FFDA-E6C8-4760-8E5F-6DA69769F23C}" destId="{5DA5AF19-DFDE-42CB-B277-074B4FCDC2A1}" srcOrd="8" destOrd="0" presId="urn:microsoft.com/office/officeart/2005/8/layout/vList2"/>
    <dgm:cxn modelId="{1BA7C109-FC73-4299-B9E9-6ED5833E201D}" type="presParOf" srcId="{3BF6FFDA-E6C8-4760-8E5F-6DA69769F23C}" destId="{70ED6E3B-05DC-4F05-8E04-26B797097DED}" srcOrd="9" destOrd="0" presId="urn:microsoft.com/office/officeart/2005/8/layout/vList2"/>
    <dgm:cxn modelId="{ACCF930F-B4AA-4C2D-8B9D-A3591963ECCF}" type="presParOf" srcId="{3BF6FFDA-E6C8-4760-8E5F-6DA69769F23C}" destId="{55EAD4EF-C2B4-48FE-8959-A544276665DA}" srcOrd="10" destOrd="0" presId="urn:microsoft.com/office/officeart/2005/8/layout/vList2"/>
    <dgm:cxn modelId="{87C3A3AC-D3F0-4B0A-A919-1B2C7C65BB04}" type="presParOf" srcId="{3BF6FFDA-E6C8-4760-8E5F-6DA69769F23C}" destId="{FFE37796-5C1B-4CD9-ADC4-454D80A82F43}" srcOrd="11" destOrd="0" presId="urn:microsoft.com/office/officeart/2005/8/layout/vList2"/>
    <dgm:cxn modelId="{108F9377-A629-4440-AD91-2B2B7183059D}" type="presParOf" srcId="{3BF6FFDA-E6C8-4760-8E5F-6DA69769F23C}" destId="{70969D7B-5A86-4582-BF2D-961252CA2AE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F984C2-63C4-4989-96C8-D4429C043403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26056CC7-769B-4B35-A16C-0E234702BCED}">
      <dgm:prSet/>
      <dgm:spPr/>
      <dgm:t>
        <a:bodyPr/>
        <a:lstStyle/>
        <a:p>
          <a:pPr rtl="0"/>
          <a:r>
            <a:rPr lang="nl-NL" dirty="0" smtClean="0"/>
            <a:t>Impulsgeleiding</a:t>
          </a:r>
          <a:endParaRPr lang="nl-NL" dirty="0"/>
        </a:p>
      </dgm:t>
    </dgm:pt>
    <dgm:pt modelId="{09A0879C-687B-45F1-8ED6-FAB4F6E74A84}" type="parTrans" cxnId="{57A485EF-A252-4DE3-B1E2-6F47DDB32658}">
      <dgm:prSet/>
      <dgm:spPr/>
      <dgm:t>
        <a:bodyPr/>
        <a:lstStyle/>
        <a:p>
          <a:endParaRPr lang="nl-NL"/>
        </a:p>
      </dgm:t>
    </dgm:pt>
    <dgm:pt modelId="{350B8C8A-979F-4719-A1B3-1A277904F43C}" type="sibTrans" cxnId="{57A485EF-A252-4DE3-B1E2-6F47DDB32658}">
      <dgm:prSet/>
      <dgm:spPr/>
      <dgm:t>
        <a:bodyPr/>
        <a:lstStyle/>
        <a:p>
          <a:endParaRPr lang="nl-NL"/>
        </a:p>
      </dgm:t>
    </dgm:pt>
    <dgm:pt modelId="{B295F947-DB65-43DA-8062-87DBE45B7A53}" type="pres">
      <dgm:prSet presAssocID="{76F984C2-63C4-4989-96C8-D4429C0434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2A40AC0-D8E6-43F9-BCE1-754BAC0EDB24}" type="pres">
      <dgm:prSet presAssocID="{26056CC7-769B-4B35-A16C-0E234702BC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7A485EF-A252-4DE3-B1E2-6F47DDB32658}" srcId="{76F984C2-63C4-4989-96C8-D4429C043403}" destId="{26056CC7-769B-4B35-A16C-0E234702BCED}" srcOrd="0" destOrd="0" parTransId="{09A0879C-687B-45F1-8ED6-FAB4F6E74A84}" sibTransId="{350B8C8A-979F-4719-A1B3-1A277904F43C}"/>
    <dgm:cxn modelId="{AD14AE8B-5C48-464D-955D-ED7CD21C7C62}" type="presOf" srcId="{76F984C2-63C4-4989-96C8-D4429C043403}" destId="{B295F947-DB65-43DA-8062-87DBE45B7A53}" srcOrd="0" destOrd="0" presId="urn:microsoft.com/office/officeart/2005/8/layout/vList2"/>
    <dgm:cxn modelId="{558C51D5-552D-4738-9112-33E7EFDEC9F4}" type="presOf" srcId="{26056CC7-769B-4B35-A16C-0E234702BCED}" destId="{52A40AC0-D8E6-43F9-BCE1-754BAC0EDB24}" srcOrd="0" destOrd="0" presId="urn:microsoft.com/office/officeart/2005/8/layout/vList2"/>
    <dgm:cxn modelId="{09DF97AF-0FCF-4AE2-AFB0-7019E4EC0DB6}" type="presParOf" srcId="{B295F947-DB65-43DA-8062-87DBE45B7A53}" destId="{52A40AC0-D8E6-43F9-BCE1-754BAC0EDB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96EEBD-2F70-408E-9A4A-80BB888EDDD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Beïnvloeding impulsoverdracht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46AB51-F094-49C3-966D-204BD525A1CC}">
      <dsp:nvSpPr>
        <dsp:cNvPr id="0" name=""/>
        <dsp:cNvSpPr/>
      </dsp:nvSpPr>
      <dsp:spPr>
        <a:xfrm>
          <a:off x="0" y="591709"/>
          <a:ext cx="518457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Impuls: lading membraan verandert</a:t>
          </a:r>
          <a:endParaRPr lang="nl-NL" sz="2500" kern="1200" dirty="0"/>
        </a:p>
      </dsp:txBody>
      <dsp:txXfrm>
        <a:off x="0" y="591709"/>
        <a:ext cx="5184576" cy="599625"/>
      </dsp:txXfrm>
    </dsp:sp>
    <dsp:sp modelId="{3E967E62-655A-42A8-BD4F-6B7D9A7B3752}">
      <dsp:nvSpPr>
        <dsp:cNvPr id="0" name=""/>
        <dsp:cNvSpPr/>
      </dsp:nvSpPr>
      <dsp:spPr>
        <a:xfrm>
          <a:off x="0" y="1263334"/>
          <a:ext cx="518457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err="1" smtClean="0"/>
            <a:t>Actiefase</a:t>
          </a:r>
          <a:r>
            <a:rPr lang="nl-NL" sz="2500" kern="1200" dirty="0" smtClean="0"/>
            <a:t>: binnen + en buiten –</a:t>
          </a:r>
          <a:endParaRPr lang="nl-NL" sz="2500" kern="1200" dirty="0"/>
        </a:p>
      </dsp:txBody>
      <dsp:txXfrm>
        <a:off x="0" y="1263334"/>
        <a:ext cx="5184576" cy="599625"/>
      </dsp:txXfrm>
    </dsp:sp>
    <dsp:sp modelId="{EBEF0920-ACB5-4B93-A952-1C86CB520B73}">
      <dsp:nvSpPr>
        <dsp:cNvPr id="0" name=""/>
        <dsp:cNvSpPr/>
      </dsp:nvSpPr>
      <dsp:spPr>
        <a:xfrm>
          <a:off x="0" y="1934959"/>
          <a:ext cx="518457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Actiefase: 1 milliseconde</a:t>
          </a:r>
          <a:endParaRPr lang="nl-NL" sz="2500" kern="1200" dirty="0"/>
        </a:p>
      </dsp:txBody>
      <dsp:txXfrm>
        <a:off x="0" y="1934959"/>
        <a:ext cx="5184576" cy="599625"/>
      </dsp:txXfrm>
    </dsp:sp>
    <dsp:sp modelId="{FAF8FE80-99ED-494D-9C6E-C0000AC81B78}">
      <dsp:nvSpPr>
        <dsp:cNvPr id="0" name=""/>
        <dsp:cNvSpPr/>
      </dsp:nvSpPr>
      <dsp:spPr>
        <a:xfrm>
          <a:off x="0" y="2606584"/>
          <a:ext cx="518457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Herstelfase:  geen geleiding impulsen </a:t>
          </a:r>
          <a:endParaRPr lang="nl-NL" sz="2500" kern="1200" dirty="0"/>
        </a:p>
      </dsp:txBody>
      <dsp:txXfrm>
        <a:off x="0" y="2606584"/>
        <a:ext cx="5184576" cy="599625"/>
      </dsp:txXfrm>
    </dsp:sp>
    <dsp:sp modelId="{0DF0C130-8CEB-44A5-BD38-619C4F62C80D}">
      <dsp:nvSpPr>
        <dsp:cNvPr id="0" name=""/>
        <dsp:cNvSpPr/>
      </dsp:nvSpPr>
      <dsp:spPr>
        <a:xfrm>
          <a:off x="0" y="3278209"/>
          <a:ext cx="518457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Herstelfase: 1 milliseconde</a:t>
          </a:r>
          <a:endParaRPr lang="nl-NL" sz="2500" kern="1200" dirty="0"/>
        </a:p>
      </dsp:txBody>
      <dsp:txXfrm>
        <a:off x="0" y="3278209"/>
        <a:ext cx="5184576" cy="599625"/>
      </dsp:txXfrm>
    </dsp:sp>
    <dsp:sp modelId="{6CC5BB24-C814-434B-A945-4919DA78EC49}">
      <dsp:nvSpPr>
        <dsp:cNvPr id="0" name=""/>
        <dsp:cNvSpPr/>
      </dsp:nvSpPr>
      <dsp:spPr>
        <a:xfrm>
          <a:off x="0" y="3949834"/>
          <a:ext cx="518457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Herstelfase: buiten + en binnen -</a:t>
          </a:r>
          <a:endParaRPr lang="nl-NL" sz="2500" kern="1200" dirty="0"/>
        </a:p>
      </dsp:txBody>
      <dsp:txXfrm>
        <a:off x="0" y="3949834"/>
        <a:ext cx="5184576" cy="5996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E57D4-D4BD-4397-95B7-0846DE6A339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Impulssterkte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7D690F-9A46-42F9-A2F8-BF9A0446F302}">
      <dsp:nvSpPr>
        <dsp:cNvPr id="0" name=""/>
        <dsp:cNvSpPr/>
      </dsp:nvSpPr>
      <dsp:spPr>
        <a:xfrm>
          <a:off x="0" y="27915"/>
          <a:ext cx="8003232" cy="994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Definitie: grootte van verandering die optreedt in de elektrische lading van het celmembraan</a:t>
          </a:r>
          <a:endParaRPr lang="nl-NL" sz="2500" kern="1200" dirty="0"/>
        </a:p>
      </dsp:txBody>
      <dsp:txXfrm>
        <a:off x="0" y="27915"/>
        <a:ext cx="8003232" cy="994500"/>
      </dsp:txXfrm>
    </dsp:sp>
    <dsp:sp modelId="{BEE6D530-C332-4A88-960F-51035AF0A820}">
      <dsp:nvSpPr>
        <dsp:cNvPr id="0" name=""/>
        <dsp:cNvSpPr/>
      </dsp:nvSpPr>
      <dsp:spPr>
        <a:xfrm>
          <a:off x="0" y="1094415"/>
          <a:ext cx="8003232" cy="994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Mens: impulssterkte is voor alle zenuwcellen gelijk</a:t>
          </a:r>
          <a:endParaRPr lang="nl-NL" sz="2500" kern="1200" dirty="0"/>
        </a:p>
      </dsp:txBody>
      <dsp:txXfrm>
        <a:off x="0" y="1094415"/>
        <a:ext cx="8003232" cy="9945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67CC11-5F37-47FF-8468-03C22CDAE489}">
      <dsp:nvSpPr>
        <dsp:cNvPr id="0" name=""/>
        <dsp:cNvSpPr/>
      </dsp:nvSpPr>
      <dsp:spPr>
        <a:xfrm>
          <a:off x="0" y="7852"/>
          <a:ext cx="4968552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Impulsfrequentie</a:t>
          </a:r>
          <a:endParaRPr lang="nl-NL" sz="4700" kern="1200" dirty="0"/>
        </a:p>
      </dsp:txBody>
      <dsp:txXfrm>
        <a:off x="0" y="7852"/>
        <a:ext cx="4968552" cy="112729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DE9D1E-220F-410C-832F-FB195C0F1F78}">
      <dsp:nvSpPr>
        <dsp:cNvPr id="0" name=""/>
        <dsp:cNvSpPr/>
      </dsp:nvSpPr>
      <dsp:spPr>
        <a:xfrm>
          <a:off x="0" y="47951"/>
          <a:ext cx="3960440" cy="1174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Definitie: het aantal impulsen in een zenuwcel per tijdseenheid</a:t>
          </a:r>
          <a:endParaRPr lang="nl-NL" sz="2100" kern="1200" dirty="0"/>
        </a:p>
      </dsp:txBody>
      <dsp:txXfrm>
        <a:off x="0" y="47951"/>
        <a:ext cx="3960440" cy="1174753"/>
      </dsp:txXfrm>
    </dsp:sp>
    <dsp:sp modelId="{7D4CD7BB-E20C-462B-8B18-0A46E6022CD6}">
      <dsp:nvSpPr>
        <dsp:cNvPr id="0" name=""/>
        <dsp:cNvSpPr/>
      </dsp:nvSpPr>
      <dsp:spPr>
        <a:xfrm>
          <a:off x="0" y="1283184"/>
          <a:ext cx="3960440" cy="1174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Hard geluid: hoge impulsfrequentie</a:t>
          </a:r>
          <a:endParaRPr lang="nl-NL" sz="2100" kern="1200" dirty="0"/>
        </a:p>
      </dsp:txBody>
      <dsp:txXfrm>
        <a:off x="0" y="1283184"/>
        <a:ext cx="3960440" cy="1174753"/>
      </dsp:txXfrm>
    </dsp:sp>
    <dsp:sp modelId="{47C84E2F-EFD9-4331-9706-70E9C8793FF2}">
      <dsp:nvSpPr>
        <dsp:cNvPr id="0" name=""/>
        <dsp:cNvSpPr/>
      </dsp:nvSpPr>
      <dsp:spPr>
        <a:xfrm>
          <a:off x="0" y="2518417"/>
          <a:ext cx="3960440" cy="1174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Motorische zenuw met hoge impulsfrequentie: spieren werken hard</a:t>
          </a:r>
          <a:endParaRPr lang="nl-NL" sz="2100" kern="1200" dirty="0"/>
        </a:p>
      </dsp:txBody>
      <dsp:txXfrm>
        <a:off x="0" y="2518417"/>
        <a:ext cx="3960440" cy="1174753"/>
      </dsp:txXfrm>
    </dsp:sp>
    <dsp:sp modelId="{24784F95-E7C7-4F92-9283-B712922CF7BF}">
      <dsp:nvSpPr>
        <dsp:cNvPr id="0" name=""/>
        <dsp:cNvSpPr/>
      </dsp:nvSpPr>
      <dsp:spPr>
        <a:xfrm>
          <a:off x="0" y="3753650"/>
          <a:ext cx="3960440" cy="1174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Motorische zenuw met hoge impulsfrequentie: Klieren produceren veel</a:t>
          </a:r>
          <a:endParaRPr lang="nl-NL" sz="2100" kern="1200" dirty="0"/>
        </a:p>
      </dsp:txBody>
      <dsp:txXfrm>
        <a:off x="0" y="3753650"/>
        <a:ext cx="3960440" cy="117475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5B3452-47F7-4CBA-8E6A-4D127A98D2D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Sprongsgewijze impulsgeleiding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F76B5F-73BD-4E7D-A9A8-8D45702AC050}">
      <dsp:nvSpPr>
        <dsp:cNvPr id="0" name=""/>
        <dsp:cNvSpPr/>
      </dsp:nvSpPr>
      <dsp:spPr>
        <a:xfrm>
          <a:off x="0" y="217345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Myelineschede verhindert ionen transport in en uit de cel</a:t>
          </a:r>
          <a:endParaRPr lang="nl-NL" sz="2600" kern="1200" dirty="0"/>
        </a:p>
      </dsp:txBody>
      <dsp:txXfrm>
        <a:off x="0" y="217345"/>
        <a:ext cx="8229600" cy="623610"/>
      </dsp:txXfrm>
    </dsp:sp>
    <dsp:sp modelId="{0F9057D3-0A1D-40BD-8FFF-BAE83752CD47}">
      <dsp:nvSpPr>
        <dsp:cNvPr id="0" name=""/>
        <dsp:cNvSpPr/>
      </dsp:nvSpPr>
      <dsp:spPr>
        <a:xfrm>
          <a:off x="0" y="915836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Impuls ‘springt’ van de ene insnoering naar de volgende</a:t>
          </a:r>
          <a:endParaRPr lang="nl-NL" sz="2600" kern="1200" dirty="0"/>
        </a:p>
      </dsp:txBody>
      <dsp:txXfrm>
        <a:off x="0" y="915836"/>
        <a:ext cx="8229600" cy="62361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F3302-F634-47C1-A7BE-E68013BDAC4C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kern="1200" dirty="0" smtClean="0"/>
            <a:t>Verschillende prikkels van zenuwcellen</a:t>
          </a:r>
          <a:endParaRPr lang="nl-NL" sz="3900" kern="1200" dirty="0"/>
        </a:p>
      </dsp:txBody>
      <dsp:txXfrm>
        <a:off x="0" y="103792"/>
        <a:ext cx="8229600" cy="93541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4B577B-FF4C-4649-9A26-267843CC8ECE}">
      <dsp:nvSpPr>
        <dsp:cNvPr id="0" name=""/>
        <dsp:cNvSpPr/>
      </dsp:nvSpPr>
      <dsp:spPr>
        <a:xfrm>
          <a:off x="0" y="1152"/>
          <a:ext cx="5040560" cy="10401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Mechanische prikkeling: aanraking micronaald</a:t>
          </a:r>
          <a:endParaRPr lang="nl-NL" sz="2000" b="1" kern="1200" dirty="0"/>
        </a:p>
      </dsp:txBody>
      <dsp:txXfrm>
        <a:off x="0" y="1152"/>
        <a:ext cx="5040560" cy="1040145"/>
      </dsp:txXfrm>
    </dsp:sp>
    <dsp:sp modelId="{BFF996DE-3FA3-4F95-96D2-F6ABA54E0E5E}">
      <dsp:nvSpPr>
        <dsp:cNvPr id="0" name=""/>
        <dsp:cNvSpPr/>
      </dsp:nvSpPr>
      <dsp:spPr>
        <a:xfrm>
          <a:off x="0" y="1054685"/>
          <a:ext cx="5040560" cy="10401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Elektrische prikkeling: stroomstootje</a:t>
          </a:r>
          <a:endParaRPr lang="nl-NL" sz="2000" b="1" kern="1200" dirty="0"/>
        </a:p>
      </dsp:txBody>
      <dsp:txXfrm>
        <a:off x="0" y="1054685"/>
        <a:ext cx="5040560" cy="1040145"/>
      </dsp:txXfrm>
    </dsp:sp>
    <dsp:sp modelId="{D80DA492-642C-4016-99A4-318F8956B453}">
      <dsp:nvSpPr>
        <dsp:cNvPr id="0" name=""/>
        <dsp:cNvSpPr/>
      </dsp:nvSpPr>
      <dsp:spPr>
        <a:xfrm>
          <a:off x="0" y="2108219"/>
          <a:ext cx="5040560" cy="10401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Chemische prikkeling: bepaalde stoffen</a:t>
          </a:r>
          <a:endParaRPr lang="nl-NL" sz="2000" b="1" kern="1200" dirty="0"/>
        </a:p>
      </dsp:txBody>
      <dsp:txXfrm>
        <a:off x="0" y="2108219"/>
        <a:ext cx="5040560" cy="1040145"/>
      </dsp:txXfrm>
    </dsp:sp>
    <dsp:sp modelId="{C48D1BF8-16EA-4A07-B954-BF2170888CB1}">
      <dsp:nvSpPr>
        <dsp:cNvPr id="0" name=""/>
        <dsp:cNvSpPr/>
      </dsp:nvSpPr>
      <dsp:spPr>
        <a:xfrm>
          <a:off x="0" y="3161752"/>
          <a:ext cx="5040560" cy="10401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Prikkeldrempel: kleinste prikkelsterkte die een impuls veroorzaakt</a:t>
          </a:r>
          <a:endParaRPr lang="nl-NL" sz="2000" b="1" kern="1200" dirty="0"/>
        </a:p>
      </dsp:txBody>
      <dsp:txXfrm>
        <a:off x="0" y="3161752"/>
        <a:ext cx="5040560" cy="1040145"/>
      </dsp:txXfrm>
    </dsp:sp>
    <dsp:sp modelId="{AD9DC12B-E4A4-43B0-A9D6-A64F88CE9027}">
      <dsp:nvSpPr>
        <dsp:cNvPr id="0" name=""/>
        <dsp:cNvSpPr/>
      </dsp:nvSpPr>
      <dsp:spPr>
        <a:xfrm>
          <a:off x="0" y="4215285"/>
          <a:ext cx="5040560" cy="10401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Alles of niets: prikkelsterkte heeft geen invloed op impulssterkte, wel op impulsfrequentie</a:t>
          </a:r>
          <a:endParaRPr lang="nl-NL" sz="2000" b="1" kern="1200" dirty="0"/>
        </a:p>
      </dsp:txBody>
      <dsp:txXfrm>
        <a:off x="0" y="4215285"/>
        <a:ext cx="5040560" cy="104014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FF26A5-BA03-4C58-A1C0-BF823D16A69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Impulsoverdracht: synapsen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9FBB49-C421-4E29-9FA7-A5A97FE1DDF9}">
      <dsp:nvSpPr>
        <dsp:cNvPr id="0" name=""/>
        <dsp:cNvSpPr/>
      </dsp:nvSpPr>
      <dsp:spPr>
        <a:xfrm>
          <a:off x="0" y="32897"/>
          <a:ext cx="8280920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Morfine: verhinderen impulsoverdracht die pijngewaarwording in de hersenen veroorzaakt</a:t>
          </a:r>
          <a:endParaRPr lang="nl-NL" sz="2100" kern="1200" dirty="0"/>
        </a:p>
      </dsp:txBody>
      <dsp:txXfrm>
        <a:off x="0" y="32897"/>
        <a:ext cx="8280920" cy="835379"/>
      </dsp:txXfrm>
    </dsp:sp>
    <dsp:sp modelId="{CA7E2379-E323-46F7-A6C1-66985F05A219}">
      <dsp:nvSpPr>
        <dsp:cNvPr id="0" name=""/>
        <dsp:cNvSpPr/>
      </dsp:nvSpPr>
      <dsp:spPr>
        <a:xfrm>
          <a:off x="0" y="928757"/>
          <a:ext cx="8280920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Alcohol: vermindert impulsoverdracht zodat remming in delen hersenen wegvallen</a:t>
          </a:r>
          <a:endParaRPr lang="nl-NL" sz="2100" kern="1200" dirty="0"/>
        </a:p>
      </dsp:txBody>
      <dsp:txXfrm>
        <a:off x="0" y="928757"/>
        <a:ext cx="8280920" cy="835379"/>
      </dsp:txXfrm>
    </dsp:sp>
    <dsp:sp modelId="{6B8D0094-0B10-43F5-A8A1-021FBB6F9AE8}">
      <dsp:nvSpPr>
        <dsp:cNvPr id="0" name=""/>
        <dsp:cNvSpPr/>
      </dsp:nvSpPr>
      <dsp:spPr>
        <a:xfrm>
          <a:off x="0" y="1824617"/>
          <a:ext cx="8280920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Nicotine: stimuleert specifieke impulsoverdracht in de hersenen die verslaving veroorzaken</a:t>
          </a:r>
          <a:endParaRPr lang="nl-NL" sz="2100" kern="1200" dirty="0"/>
        </a:p>
      </dsp:txBody>
      <dsp:txXfrm>
        <a:off x="0" y="1824617"/>
        <a:ext cx="8280920" cy="83537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F87FD4-9F93-466A-A566-15D156E96E71}">
      <dsp:nvSpPr>
        <dsp:cNvPr id="0" name=""/>
        <dsp:cNvSpPr/>
      </dsp:nvSpPr>
      <dsp:spPr>
        <a:xfrm>
          <a:off x="0" y="19479"/>
          <a:ext cx="5914999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Zenuwcel geeft impuls in één richting door</a:t>
          </a:r>
          <a:endParaRPr lang="nl-NL" sz="2400" kern="1200" dirty="0"/>
        </a:p>
      </dsp:txBody>
      <dsp:txXfrm>
        <a:off x="0" y="19479"/>
        <a:ext cx="5914999" cy="575639"/>
      </dsp:txXfrm>
    </dsp:sp>
    <dsp:sp modelId="{B4D3667D-0F50-47EE-9A0F-26D0EC932C6D}">
      <dsp:nvSpPr>
        <dsp:cNvPr id="0" name=""/>
        <dsp:cNvSpPr/>
      </dsp:nvSpPr>
      <dsp:spPr>
        <a:xfrm>
          <a:off x="0" y="664239"/>
          <a:ext cx="5914999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Synaps kan maar naar één kant doorgeven</a:t>
          </a:r>
          <a:endParaRPr lang="nl-NL" sz="2400" kern="1200" dirty="0"/>
        </a:p>
      </dsp:txBody>
      <dsp:txXfrm>
        <a:off x="0" y="664239"/>
        <a:ext cx="5914999" cy="575639"/>
      </dsp:txXfrm>
    </dsp:sp>
    <dsp:sp modelId="{CD64E765-4BF4-4F51-8D58-A7B0AE6D7EC2}">
      <dsp:nvSpPr>
        <dsp:cNvPr id="0" name=""/>
        <dsp:cNvSpPr/>
      </dsp:nvSpPr>
      <dsp:spPr>
        <a:xfrm>
          <a:off x="0" y="1308999"/>
          <a:ext cx="5914999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Sensorische zenuwcellen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schakelcellen</a:t>
          </a:r>
          <a:endParaRPr lang="nl-NL" sz="2400" kern="1200" dirty="0"/>
        </a:p>
      </dsp:txBody>
      <dsp:txXfrm>
        <a:off x="0" y="1308999"/>
        <a:ext cx="5914999" cy="575639"/>
      </dsp:txXfrm>
    </dsp:sp>
    <dsp:sp modelId="{8C0D1380-2974-44B2-920A-1874DAAEC82E}">
      <dsp:nvSpPr>
        <dsp:cNvPr id="0" name=""/>
        <dsp:cNvSpPr/>
      </dsp:nvSpPr>
      <dsp:spPr>
        <a:xfrm>
          <a:off x="0" y="1953759"/>
          <a:ext cx="5914999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Motorische zenuwcellen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spier-/kliercellen</a:t>
          </a:r>
          <a:endParaRPr lang="nl-NL" sz="2400" kern="1200" dirty="0"/>
        </a:p>
      </dsp:txBody>
      <dsp:txXfrm>
        <a:off x="0" y="1953759"/>
        <a:ext cx="5914999" cy="57563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93F207-B37D-4EC8-AB43-1A08E1A50347}">
      <dsp:nvSpPr>
        <dsp:cNvPr id="0" name=""/>
        <dsp:cNvSpPr/>
      </dsp:nvSpPr>
      <dsp:spPr>
        <a:xfrm>
          <a:off x="0" y="243320"/>
          <a:ext cx="7772400" cy="983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Thema </a:t>
          </a:r>
          <a:r>
            <a:rPr lang="nl-NL" sz="4100" kern="1200" dirty="0" smtClean="0"/>
            <a:t>6 Regeling en waarneming</a:t>
          </a:r>
          <a:endParaRPr lang="nl-NL" sz="4100" kern="1200" dirty="0"/>
        </a:p>
      </dsp:txBody>
      <dsp:txXfrm>
        <a:off x="0" y="243320"/>
        <a:ext cx="7772400" cy="983384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989AB-E29B-4F18-9DE6-ED2D037ED034}">
      <dsp:nvSpPr>
        <dsp:cNvPr id="0" name=""/>
        <dsp:cNvSpPr/>
      </dsp:nvSpPr>
      <dsp:spPr>
        <a:xfrm>
          <a:off x="0" y="11849"/>
          <a:ext cx="8064896" cy="8154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Onderdeel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blz</a:t>
          </a:r>
          <a:r>
            <a:rPr lang="en-US" sz="3400" kern="1200" dirty="0" smtClean="0"/>
            <a:t>. 91 t/m 93 </a:t>
          </a:r>
          <a:r>
            <a:rPr lang="en-US" sz="3400" kern="1200" dirty="0" err="1" smtClean="0"/>
            <a:t>boek</a:t>
          </a:r>
          <a:endParaRPr lang="nl-NL" sz="3400" kern="1200" dirty="0"/>
        </a:p>
      </dsp:txBody>
      <dsp:txXfrm>
        <a:off x="0" y="11849"/>
        <a:ext cx="8064896" cy="815490"/>
      </dsp:txXfrm>
    </dsp:sp>
    <dsp:sp modelId="{3C88052B-FD46-4322-BF99-E065C7CAE194}">
      <dsp:nvSpPr>
        <dsp:cNvPr id="0" name=""/>
        <dsp:cNvSpPr/>
      </dsp:nvSpPr>
      <dsp:spPr>
        <a:xfrm>
          <a:off x="0" y="925260"/>
          <a:ext cx="8064896" cy="8154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Bewuste reacties en Reflexen</a:t>
          </a:r>
          <a:endParaRPr lang="nl-NL" sz="3400" kern="1200" dirty="0"/>
        </a:p>
      </dsp:txBody>
      <dsp:txXfrm>
        <a:off x="0" y="925260"/>
        <a:ext cx="8064896" cy="81549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6CA566-04A5-491C-8D67-8ED4356B6560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Je wordt geduwd: bewuste reactie</a:t>
          </a:r>
          <a:endParaRPr lang="nl-NL" sz="4300" kern="1200" dirty="0"/>
        </a:p>
      </dsp:txBody>
      <dsp:txXfrm>
        <a:off x="0" y="55822"/>
        <a:ext cx="8229600" cy="1031354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846987-77A8-4744-96F5-C648D6B87C63}">
      <dsp:nvSpPr>
        <dsp:cNvPr id="0" name=""/>
        <dsp:cNvSpPr/>
      </dsp:nvSpPr>
      <dsp:spPr>
        <a:xfrm>
          <a:off x="0" y="215481"/>
          <a:ext cx="6336705" cy="4095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Zintuigen (receptoren huid)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impuls gevoelszenuwcellen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impuls schakelcellen ruggenmerg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schakelcellen hersenstam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schakelcellen grote hersenen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sensorische centra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bewustzijn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motorische centra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schakelcellen grote hersenen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schakelcellen kleine hersenen + hersenstam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schakelcellen ruggenmerg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motorische zenuwcellen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impuls naar spieren in romp en ledematen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je duwt terug</a:t>
          </a:r>
          <a:endParaRPr lang="nl-NL" sz="2500" kern="1200" dirty="0"/>
        </a:p>
      </dsp:txBody>
      <dsp:txXfrm>
        <a:off x="0" y="215481"/>
        <a:ext cx="6336705" cy="409500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E88F5A-E026-4BF4-82B4-04EC9F3B126B}">
      <dsp:nvSpPr>
        <dsp:cNvPr id="0" name=""/>
        <dsp:cNvSpPr/>
      </dsp:nvSpPr>
      <dsp:spPr>
        <a:xfrm>
          <a:off x="0" y="16326"/>
          <a:ext cx="8712968" cy="11103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Reflex: onbewuste reactie op prikkel (snel, vast)</a:t>
          </a:r>
          <a:endParaRPr lang="nl-NL" sz="3400" kern="1200" dirty="0"/>
        </a:p>
      </dsp:txBody>
      <dsp:txXfrm>
        <a:off x="0" y="16326"/>
        <a:ext cx="8712968" cy="1110346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8BB59E-5704-4F42-BA2D-A6E9E98A2EA1}">
      <dsp:nvSpPr>
        <dsp:cNvPr id="0" name=""/>
        <dsp:cNvSpPr/>
      </dsp:nvSpPr>
      <dsp:spPr>
        <a:xfrm>
          <a:off x="0" y="160444"/>
          <a:ext cx="8229600" cy="20779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Zintuigen (receptoren huid) </a:t>
          </a:r>
          <a:r>
            <a:rPr lang="nl-NL" sz="1400" kern="1200" dirty="0" smtClean="0">
              <a:sym typeface="Wingdings"/>
            </a:rPr>
            <a:t></a:t>
          </a:r>
          <a:r>
            <a:rPr lang="nl-NL" sz="1400" kern="1200" dirty="0" smtClean="0"/>
            <a:t> impuls gevoelszenuwcellen </a:t>
          </a:r>
          <a:r>
            <a:rPr lang="nl-NL" sz="1400" kern="1200" dirty="0" smtClean="0">
              <a:sym typeface="Wingdings"/>
            </a:rPr>
            <a:t></a:t>
          </a:r>
          <a:r>
            <a:rPr lang="nl-NL" sz="1400" kern="1200" dirty="0" smtClean="0"/>
            <a:t> impuls schakelcellen ruggenmerg + verschillende motorische cellen </a:t>
          </a:r>
          <a:r>
            <a:rPr lang="nl-NL" sz="1400" kern="1200" dirty="0" smtClean="0">
              <a:sym typeface="Wingdings"/>
            </a:rPr>
            <a:t></a:t>
          </a:r>
          <a:r>
            <a:rPr lang="nl-NL" sz="1400" kern="1200" dirty="0" smtClean="0"/>
            <a:t> sommige motorische cellen geven impuls aan spieren om samen te trekken </a:t>
          </a:r>
          <a:r>
            <a:rPr lang="nl-NL" sz="1400" kern="1200" dirty="0" smtClean="0">
              <a:sym typeface="Wingdings"/>
            </a:rPr>
            <a:t></a:t>
          </a:r>
          <a:r>
            <a:rPr lang="nl-NL" sz="1400" kern="1200" dirty="0" smtClean="0"/>
            <a:t> sommige motorische cellen geven impuls aan spieren om te ontspannen (kniepeesreflex)</a:t>
          </a:r>
          <a:endParaRPr lang="nl-NL" sz="1400" kern="1200" dirty="0"/>
        </a:p>
      </dsp:txBody>
      <dsp:txXfrm>
        <a:off x="0" y="160444"/>
        <a:ext cx="8229600" cy="2077919"/>
      </dsp:txXfrm>
    </dsp:sp>
    <dsp:sp modelId="{BA4E64F4-068D-4CB6-A1AF-AEDBFF7F6F61}">
      <dsp:nvSpPr>
        <dsp:cNvPr id="0" name=""/>
        <dsp:cNvSpPr/>
      </dsp:nvSpPr>
      <dsp:spPr>
        <a:xfrm>
          <a:off x="0" y="2307484"/>
          <a:ext cx="8229600" cy="87303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Er komt via de schakelcellen ook nog een impuls naar de hersenen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Je reageert dus sneller dan het signaal bij de hersenen komt waarna je nog extra actie kunt ondernemen</a:t>
          </a:r>
          <a:endParaRPr lang="nl-NL" sz="1400" kern="1200" dirty="0"/>
        </a:p>
      </dsp:txBody>
      <dsp:txXfrm>
        <a:off x="0" y="2307484"/>
        <a:ext cx="8229600" cy="873038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E88F5A-E026-4BF4-82B4-04EC9F3B126B}">
      <dsp:nvSpPr>
        <dsp:cNvPr id="0" name=""/>
        <dsp:cNvSpPr/>
      </dsp:nvSpPr>
      <dsp:spPr>
        <a:xfrm>
          <a:off x="0" y="16326"/>
          <a:ext cx="8712968" cy="11103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Kniepees Reflex 1:</a:t>
          </a:r>
          <a:endParaRPr lang="nl-NL" sz="3400" kern="1200" dirty="0"/>
        </a:p>
      </dsp:txBody>
      <dsp:txXfrm>
        <a:off x="0" y="16326"/>
        <a:ext cx="8712968" cy="1110346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E88F5A-E026-4BF4-82B4-04EC9F3B126B}">
      <dsp:nvSpPr>
        <dsp:cNvPr id="0" name=""/>
        <dsp:cNvSpPr/>
      </dsp:nvSpPr>
      <dsp:spPr>
        <a:xfrm>
          <a:off x="0" y="16326"/>
          <a:ext cx="8712968" cy="11103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Kniepees Reflex 2:</a:t>
          </a:r>
          <a:endParaRPr lang="nl-NL" sz="3400" kern="1200" dirty="0"/>
        </a:p>
      </dsp:txBody>
      <dsp:txXfrm>
        <a:off x="0" y="16326"/>
        <a:ext cx="8712968" cy="11103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98E3B4-E8AB-4335-ADCE-5FDEBDB3DF8A}">
      <dsp:nvSpPr>
        <dsp:cNvPr id="0" name=""/>
        <dsp:cNvSpPr/>
      </dsp:nvSpPr>
      <dsp:spPr>
        <a:xfrm>
          <a:off x="0" y="279297"/>
          <a:ext cx="7772400" cy="911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Impulsgeleiding </a:t>
          </a:r>
          <a:r>
            <a:rPr lang="nl-NL" sz="3800" kern="1200" dirty="0" smtClean="0"/>
            <a:t>en impulsoverdracht</a:t>
          </a:r>
          <a:endParaRPr lang="nl-NL" sz="3800" kern="1200" dirty="0"/>
        </a:p>
      </dsp:txBody>
      <dsp:txXfrm>
        <a:off x="0" y="279297"/>
        <a:ext cx="7772400" cy="91143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A6386E-9BEF-4B6F-A04B-07D02A03AC0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Reflexboog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5E5306-0F23-445F-8E18-FDF079603A01}">
      <dsp:nvSpPr>
        <dsp:cNvPr id="0" name=""/>
        <dsp:cNvSpPr/>
      </dsp:nvSpPr>
      <dsp:spPr>
        <a:xfrm>
          <a:off x="0" y="56450"/>
          <a:ext cx="8712968" cy="8342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Reflexboog: weg die impulsen bij een reflex afleggen</a:t>
          </a:r>
          <a:endParaRPr lang="nl-NL" sz="2100" kern="1200" dirty="0"/>
        </a:p>
      </dsp:txBody>
      <dsp:txXfrm>
        <a:off x="0" y="56450"/>
        <a:ext cx="8712968" cy="834228"/>
      </dsp:txXfrm>
    </dsp:sp>
    <dsp:sp modelId="{417F050D-E04B-4120-AEF7-553B6D5B5EFB}">
      <dsp:nvSpPr>
        <dsp:cNvPr id="0" name=""/>
        <dsp:cNvSpPr/>
      </dsp:nvSpPr>
      <dsp:spPr>
        <a:xfrm>
          <a:off x="0" y="951159"/>
          <a:ext cx="8712968" cy="834228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Weg: receptor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deel zenuwstelsel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effector</a:t>
          </a:r>
          <a:endParaRPr lang="nl-NL" sz="2100" kern="1200" dirty="0"/>
        </a:p>
      </dsp:txBody>
      <dsp:txXfrm>
        <a:off x="0" y="951159"/>
        <a:ext cx="8712968" cy="834228"/>
      </dsp:txXfrm>
    </dsp:sp>
    <dsp:sp modelId="{C45F3DE8-F676-4E9C-B5A3-44C85D6D2C46}">
      <dsp:nvSpPr>
        <dsp:cNvPr id="0" name=""/>
        <dsp:cNvSpPr/>
      </dsp:nvSpPr>
      <dsp:spPr>
        <a:xfrm>
          <a:off x="0" y="1845867"/>
          <a:ext cx="8712968" cy="834228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Reflexbogen hals en hoofd: via de hersenstam</a:t>
          </a:r>
          <a:endParaRPr lang="nl-NL" sz="2100" kern="1200" dirty="0"/>
        </a:p>
      </dsp:txBody>
      <dsp:txXfrm>
        <a:off x="0" y="1845867"/>
        <a:ext cx="8712968" cy="834228"/>
      </dsp:txXfrm>
    </dsp:sp>
    <dsp:sp modelId="{AB7D02BA-1068-4E1C-9995-B70BFF4B4141}">
      <dsp:nvSpPr>
        <dsp:cNvPr id="0" name=""/>
        <dsp:cNvSpPr/>
      </dsp:nvSpPr>
      <dsp:spPr>
        <a:xfrm>
          <a:off x="0" y="2740575"/>
          <a:ext cx="8712968" cy="834228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Reflexbogen romp en ledematen: via ruggenmerg</a:t>
          </a:r>
          <a:endParaRPr lang="nl-NL" sz="2100" kern="1200" dirty="0"/>
        </a:p>
      </dsp:txBody>
      <dsp:txXfrm>
        <a:off x="0" y="2740575"/>
        <a:ext cx="8712968" cy="834228"/>
      </dsp:txXfrm>
    </dsp:sp>
    <dsp:sp modelId="{5A640300-A048-4A9D-BE0A-8CDBB2E10405}">
      <dsp:nvSpPr>
        <dsp:cNvPr id="0" name=""/>
        <dsp:cNvSpPr/>
      </dsp:nvSpPr>
      <dsp:spPr>
        <a:xfrm>
          <a:off x="0" y="3635283"/>
          <a:ext cx="8712968" cy="83422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Voorbeelden: hoestreflex, pupilreflex, ooglidreflex, voetzoolreflex, slikreflex, zuigreflex</a:t>
          </a:r>
          <a:endParaRPr lang="nl-NL" sz="2100" kern="1200" dirty="0"/>
        </a:p>
      </dsp:txBody>
      <dsp:txXfrm>
        <a:off x="0" y="3635283"/>
        <a:ext cx="8712968" cy="834228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A6386E-9BEF-4B6F-A04B-07D02A03AC03}">
      <dsp:nvSpPr>
        <dsp:cNvPr id="0" name=""/>
        <dsp:cNvSpPr/>
      </dsp:nvSpPr>
      <dsp:spPr>
        <a:xfrm>
          <a:off x="0" y="1125"/>
          <a:ext cx="8229600" cy="11407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Parasympathisch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err="1" smtClean="0"/>
            <a:t>Orthosympathisch</a:t>
          </a:r>
          <a:endParaRPr lang="nl-NL" sz="2500" kern="1200" dirty="0"/>
        </a:p>
      </dsp:txBody>
      <dsp:txXfrm>
        <a:off x="0" y="1125"/>
        <a:ext cx="8229600" cy="114075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315750-4414-490D-B8E9-1BF30AE5A7F2}">
      <dsp:nvSpPr>
        <dsp:cNvPr id="0" name=""/>
        <dsp:cNvSpPr/>
      </dsp:nvSpPr>
      <dsp:spPr>
        <a:xfrm>
          <a:off x="0" y="243320"/>
          <a:ext cx="7772400" cy="98338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Thema 31 Zenuwstelsel en spieren</a:t>
          </a:r>
          <a:endParaRPr lang="nl-NL" sz="4100" kern="1200" dirty="0"/>
        </a:p>
      </dsp:txBody>
      <dsp:txXfrm>
        <a:off x="0" y="243320"/>
        <a:ext cx="7772400" cy="983384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5ABBE-644C-45F2-B082-68949C272188}">
      <dsp:nvSpPr>
        <dsp:cNvPr id="0" name=""/>
        <dsp:cNvSpPr/>
      </dsp:nvSpPr>
      <dsp:spPr>
        <a:xfrm>
          <a:off x="0" y="4089"/>
          <a:ext cx="6400800" cy="33579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Par. 31.7.1, 31.7.2, 31.7.3, 31.7.4, 31.7.5</a:t>
          </a:r>
          <a:endParaRPr lang="nl-NL" sz="1400" kern="1200" dirty="0"/>
        </a:p>
      </dsp:txBody>
      <dsp:txXfrm>
        <a:off x="0" y="4089"/>
        <a:ext cx="6400800" cy="335790"/>
      </dsp:txXfrm>
    </dsp:sp>
    <dsp:sp modelId="{231466C4-79A8-4B99-A4CD-D42FC3A449BD}">
      <dsp:nvSpPr>
        <dsp:cNvPr id="0" name=""/>
        <dsp:cNvSpPr/>
      </dsp:nvSpPr>
      <dsp:spPr>
        <a:xfrm>
          <a:off x="0" y="380200"/>
          <a:ext cx="6400800" cy="33579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Spieren en beweging</a:t>
          </a:r>
          <a:endParaRPr lang="nl-NL" sz="1400" kern="1200" dirty="0"/>
        </a:p>
      </dsp:txBody>
      <dsp:txXfrm>
        <a:off x="0" y="380200"/>
        <a:ext cx="6400800" cy="335790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1300BB-6FDE-401F-840C-D53E0F2D1058}">
      <dsp:nvSpPr>
        <dsp:cNvPr id="0" name=""/>
        <dsp:cNvSpPr/>
      </dsp:nvSpPr>
      <dsp:spPr>
        <a:xfrm>
          <a:off x="0" y="79807"/>
          <a:ext cx="8229600" cy="98338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Verschil in spierweefsel naar functie</a:t>
          </a:r>
          <a:endParaRPr lang="nl-NL" sz="4100" kern="1200" dirty="0"/>
        </a:p>
      </dsp:txBody>
      <dsp:txXfrm>
        <a:off x="0" y="79807"/>
        <a:ext cx="8229600" cy="983384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677C4F-6785-47F2-BD76-81FFBBDF34FC}">
      <dsp:nvSpPr>
        <dsp:cNvPr id="0" name=""/>
        <dsp:cNvSpPr/>
      </dsp:nvSpPr>
      <dsp:spPr>
        <a:xfrm>
          <a:off x="0" y="8075"/>
          <a:ext cx="4040188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/>
            <a:t>Glad spierweefsel</a:t>
          </a:r>
          <a:endParaRPr lang="nl-NL" sz="2600" b="1" kern="1200" dirty="0"/>
        </a:p>
      </dsp:txBody>
      <dsp:txXfrm>
        <a:off x="0" y="8075"/>
        <a:ext cx="4040188" cy="623610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BF55EC-0DE4-489B-AE4D-99D936941199}">
      <dsp:nvSpPr>
        <dsp:cNvPr id="0" name=""/>
        <dsp:cNvSpPr/>
      </dsp:nvSpPr>
      <dsp:spPr>
        <a:xfrm>
          <a:off x="0" y="26851"/>
          <a:ext cx="4245868" cy="6753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Langwerpige spiercellen</a:t>
          </a:r>
          <a:endParaRPr lang="nl-NL" sz="1700" kern="1200" dirty="0"/>
        </a:p>
      </dsp:txBody>
      <dsp:txXfrm>
        <a:off x="0" y="26851"/>
        <a:ext cx="4245868" cy="675327"/>
      </dsp:txXfrm>
    </dsp:sp>
    <dsp:sp modelId="{7C66B9F5-4671-49DC-B34F-CAC7753C3170}">
      <dsp:nvSpPr>
        <dsp:cNvPr id="0" name=""/>
        <dsp:cNvSpPr/>
      </dsp:nvSpPr>
      <dsp:spPr>
        <a:xfrm>
          <a:off x="0" y="751139"/>
          <a:ext cx="4245868" cy="675327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50000"/>
                <a:satMod val="300000"/>
              </a:schemeClr>
            </a:gs>
            <a:gs pos="35000">
              <a:schemeClr val="accent2">
                <a:hueOff val="936304"/>
                <a:satOff val="-1168"/>
                <a:lumOff val="275"/>
                <a:alphaOff val="0"/>
                <a:tint val="37000"/>
                <a:satMod val="30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Eén celkern per cel</a:t>
          </a:r>
          <a:endParaRPr lang="nl-NL" sz="1700" kern="1200" dirty="0"/>
        </a:p>
      </dsp:txBody>
      <dsp:txXfrm>
        <a:off x="0" y="751139"/>
        <a:ext cx="4245868" cy="675327"/>
      </dsp:txXfrm>
    </dsp:sp>
    <dsp:sp modelId="{EB137B47-8D8D-49F3-B4AC-B7E517626E76}">
      <dsp:nvSpPr>
        <dsp:cNvPr id="0" name=""/>
        <dsp:cNvSpPr/>
      </dsp:nvSpPr>
      <dsp:spPr>
        <a:xfrm>
          <a:off x="0" y="1475426"/>
          <a:ext cx="4245868" cy="675327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50000"/>
                <a:satMod val="300000"/>
              </a:schemeClr>
            </a:gs>
            <a:gs pos="35000">
              <a:schemeClr val="accent2">
                <a:hueOff val="1872608"/>
                <a:satOff val="-2336"/>
                <a:lumOff val="549"/>
                <a:alphaOff val="0"/>
                <a:tint val="37000"/>
                <a:satMod val="30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Wand van buisvormige of holle organen</a:t>
          </a:r>
          <a:endParaRPr lang="nl-NL" sz="1700" kern="1200" dirty="0"/>
        </a:p>
      </dsp:txBody>
      <dsp:txXfrm>
        <a:off x="0" y="1475426"/>
        <a:ext cx="4245868" cy="675327"/>
      </dsp:txXfrm>
    </dsp:sp>
    <dsp:sp modelId="{8A4634C1-6CED-4EA6-A55F-7AD8AD8E28ED}">
      <dsp:nvSpPr>
        <dsp:cNvPr id="0" name=""/>
        <dsp:cNvSpPr/>
      </dsp:nvSpPr>
      <dsp:spPr>
        <a:xfrm>
          <a:off x="0" y="2199714"/>
          <a:ext cx="4245868" cy="675327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50000"/>
                <a:satMod val="300000"/>
              </a:schemeClr>
            </a:gs>
            <a:gs pos="35000">
              <a:schemeClr val="accent2">
                <a:hueOff val="2808911"/>
                <a:satOff val="-3503"/>
                <a:lumOff val="824"/>
                <a:alphaOff val="0"/>
                <a:tint val="37000"/>
                <a:satMod val="30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err="1" smtClean="0"/>
            <a:t>Geïnnerveerd</a:t>
          </a:r>
          <a:r>
            <a:rPr lang="nl-NL" sz="1700" kern="1200" dirty="0" smtClean="0"/>
            <a:t> door het autonome zenuwstelsel</a:t>
          </a:r>
          <a:endParaRPr lang="nl-NL" sz="1700" kern="1200" dirty="0"/>
        </a:p>
      </dsp:txBody>
      <dsp:txXfrm>
        <a:off x="0" y="2199714"/>
        <a:ext cx="4245868" cy="675327"/>
      </dsp:txXfrm>
    </dsp:sp>
    <dsp:sp modelId="{2299C9C1-E615-4E88-ACB0-BA8C0B71CBE4}">
      <dsp:nvSpPr>
        <dsp:cNvPr id="0" name=""/>
        <dsp:cNvSpPr/>
      </dsp:nvSpPr>
      <dsp:spPr>
        <a:xfrm>
          <a:off x="0" y="2924002"/>
          <a:ext cx="4245868" cy="675327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50000"/>
                <a:satMod val="300000"/>
              </a:schemeClr>
            </a:gs>
            <a:gs pos="35000">
              <a:schemeClr val="accent2">
                <a:hueOff val="3745215"/>
                <a:satOff val="-4671"/>
                <a:lumOff val="1098"/>
                <a:alphaOff val="0"/>
                <a:tint val="37000"/>
                <a:satMod val="30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Relatief traag, niet snel moe</a:t>
          </a:r>
          <a:endParaRPr lang="nl-NL" sz="1700" kern="1200" dirty="0"/>
        </a:p>
      </dsp:txBody>
      <dsp:txXfrm>
        <a:off x="0" y="2924002"/>
        <a:ext cx="4245868" cy="675327"/>
      </dsp:txXfrm>
    </dsp:sp>
    <dsp:sp modelId="{24A2921F-34DE-4310-8EFF-64B0EC6F4662}">
      <dsp:nvSpPr>
        <dsp:cNvPr id="0" name=""/>
        <dsp:cNvSpPr/>
      </dsp:nvSpPr>
      <dsp:spPr>
        <a:xfrm>
          <a:off x="0" y="3648289"/>
          <a:ext cx="4245868" cy="67532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Darmkanaal, aftakkingen van bronchiën, bloedvaten, blaas, urinewegen, eileiders</a:t>
          </a:r>
          <a:endParaRPr lang="nl-NL" sz="1700" kern="1200" dirty="0"/>
        </a:p>
      </dsp:txBody>
      <dsp:txXfrm>
        <a:off x="0" y="3648289"/>
        <a:ext cx="4245868" cy="6753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BD9B88-395E-4BF7-9E86-B516556605D2}">
      <dsp:nvSpPr>
        <dsp:cNvPr id="0" name=""/>
        <dsp:cNvSpPr/>
      </dsp:nvSpPr>
      <dsp:spPr>
        <a:xfrm>
          <a:off x="0" y="6568"/>
          <a:ext cx="7056784" cy="1113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Over de wijze waarop zenuwcellen de impulsen door het zenuwstelsel geleiden</a:t>
          </a:r>
          <a:endParaRPr lang="nl-NL" sz="2800" kern="1200" dirty="0"/>
        </a:p>
      </dsp:txBody>
      <dsp:txXfrm>
        <a:off x="0" y="6568"/>
        <a:ext cx="7056784" cy="1113840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1A0A2-76BE-4EA5-9254-1E60A563294D}">
      <dsp:nvSpPr>
        <dsp:cNvPr id="0" name=""/>
        <dsp:cNvSpPr/>
      </dsp:nvSpPr>
      <dsp:spPr>
        <a:xfrm>
          <a:off x="0" y="20068"/>
          <a:ext cx="4041775" cy="599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dirty="0" err="1" smtClean="0"/>
            <a:t>Dwarsgestreeptspierweefsel</a:t>
          </a:r>
          <a:endParaRPr lang="nl-NL" sz="2500" b="1" kern="1200" dirty="0"/>
        </a:p>
      </dsp:txBody>
      <dsp:txXfrm>
        <a:off x="0" y="20068"/>
        <a:ext cx="4041775" cy="599625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8AB5CC-7DF9-44BD-9066-8CDAC5B37659}">
      <dsp:nvSpPr>
        <dsp:cNvPr id="0" name=""/>
        <dsp:cNvSpPr/>
      </dsp:nvSpPr>
      <dsp:spPr>
        <a:xfrm>
          <a:off x="0" y="24054"/>
          <a:ext cx="4247455" cy="676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Spiervezels, ontstaan door versmelting van vele cellen</a:t>
          </a:r>
          <a:endParaRPr lang="nl-NL" sz="1700" kern="1200" dirty="0"/>
        </a:p>
      </dsp:txBody>
      <dsp:txXfrm>
        <a:off x="0" y="24054"/>
        <a:ext cx="4247455" cy="676260"/>
      </dsp:txXfrm>
    </dsp:sp>
    <dsp:sp modelId="{488CFB00-3A37-4C83-AB27-949C5E3D87BA}">
      <dsp:nvSpPr>
        <dsp:cNvPr id="0" name=""/>
        <dsp:cNvSpPr/>
      </dsp:nvSpPr>
      <dsp:spPr>
        <a:xfrm>
          <a:off x="0" y="749274"/>
          <a:ext cx="4247455" cy="676260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50000"/>
                <a:satMod val="300000"/>
              </a:schemeClr>
            </a:gs>
            <a:gs pos="35000">
              <a:schemeClr val="accent2">
                <a:hueOff val="936304"/>
                <a:satOff val="-1168"/>
                <a:lumOff val="275"/>
                <a:alphaOff val="0"/>
                <a:tint val="37000"/>
                <a:satMod val="30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Meerdere kernen per vezel</a:t>
          </a:r>
          <a:endParaRPr lang="nl-NL" sz="1700" kern="1200" dirty="0"/>
        </a:p>
      </dsp:txBody>
      <dsp:txXfrm>
        <a:off x="0" y="749274"/>
        <a:ext cx="4247455" cy="676260"/>
      </dsp:txXfrm>
    </dsp:sp>
    <dsp:sp modelId="{6E87FF8A-96F8-4F4E-8A12-5190408CFA84}">
      <dsp:nvSpPr>
        <dsp:cNvPr id="0" name=""/>
        <dsp:cNvSpPr/>
      </dsp:nvSpPr>
      <dsp:spPr>
        <a:xfrm>
          <a:off x="0" y="1474494"/>
          <a:ext cx="4247455" cy="676260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50000"/>
                <a:satMod val="300000"/>
              </a:schemeClr>
            </a:gs>
            <a:gs pos="35000">
              <a:schemeClr val="accent2">
                <a:hueOff val="1872608"/>
                <a:satOff val="-2336"/>
                <a:lumOff val="549"/>
                <a:alphaOff val="0"/>
                <a:tint val="37000"/>
                <a:satMod val="30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Skeletspieren / huidspieren</a:t>
          </a:r>
          <a:endParaRPr lang="nl-NL" sz="1700" kern="1200" dirty="0"/>
        </a:p>
      </dsp:txBody>
      <dsp:txXfrm>
        <a:off x="0" y="1474494"/>
        <a:ext cx="4247455" cy="676260"/>
      </dsp:txXfrm>
    </dsp:sp>
    <dsp:sp modelId="{79DA3757-2FA2-4F14-93B9-B9A17F6E6728}">
      <dsp:nvSpPr>
        <dsp:cNvPr id="0" name=""/>
        <dsp:cNvSpPr/>
      </dsp:nvSpPr>
      <dsp:spPr>
        <a:xfrm>
          <a:off x="0" y="2199714"/>
          <a:ext cx="4247455" cy="676260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50000"/>
                <a:satMod val="300000"/>
              </a:schemeClr>
            </a:gs>
            <a:gs pos="35000">
              <a:schemeClr val="accent2">
                <a:hueOff val="2808911"/>
                <a:satOff val="-3503"/>
                <a:lumOff val="824"/>
                <a:alphaOff val="0"/>
                <a:tint val="37000"/>
                <a:satMod val="30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Dwarsgestreept (onder de microscoop)</a:t>
          </a:r>
          <a:endParaRPr lang="nl-NL" sz="1700" kern="1200" dirty="0"/>
        </a:p>
      </dsp:txBody>
      <dsp:txXfrm>
        <a:off x="0" y="2199714"/>
        <a:ext cx="4247455" cy="676260"/>
      </dsp:txXfrm>
    </dsp:sp>
    <dsp:sp modelId="{5154342F-063E-415A-83CD-8F1F636F3343}">
      <dsp:nvSpPr>
        <dsp:cNvPr id="0" name=""/>
        <dsp:cNvSpPr/>
      </dsp:nvSpPr>
      <dsp:spPr>
        <a:xfrm>
          <a:off x="0" y="2924934"/>
          <a:ext cx="4247455" cy="676260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50000"/>
                <a:satMod val="300000"/>
              </a:schemeClr>
            </a:gs>
            <a:gs pos="35000">
              <a:schemeClr val="accent2">
                <a:hueOff val="3745215"/>
                <a:satOff val="-4671"/>
                <a:lumOff val="1098"/>
                <a:alphaOff val="0"/>
                <a:tint val="37000"/>
                <a:satMod val="30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err="1" smtClean="0"/>
            <a:t>Geïnnerveerd</a:t>
          </a:r>
          <a:r>
            <a:rPr lang="nl-NL" sz="1700" kern="1200" dirty="0" smtClean="0"/>
            <a:t> door animale zenuwstelsel</a:t>
          </a:r>
          <a:endParaRPr lang="nl-NL" sz="1700" kern="1200" dirty="0"/>
        </a:p>
      </dsp:txBody>
      <dsp:txXfrm>
        <a:off x="0" y="2924934"/>
        <a:ext cx="4247455" cy="676260"/>
      </dsp:txXfrm>
    </dsp:sp>
    <dsp:sp modelId="{1790BAA1-5406-4A7B-92BF-0868A5D1A27F}">
      <dsp:nvSpPr>
        <dsp:cNvPr id="0" name=""/>
        <dsp:cNvSpPr/>
      </dsp:nvSpPr>
      <dsp:spPr>
        <a:xfrm>
          <a:off x="0" y="3650154"/>
          <a:ext cx="4247455" cy="6762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Snelle werking maar ook snel vermoeid</a:t>
          </a:r>
          <a:endParaRPr lang="nl-NL" sz="1700" kern="1200" dirty="0"/>
        </a:p>
      </dsp:txBody>
      <dsp:txXfrm>
        <a:off x="0" y="3650154"/>
        <a:ext cx="4247455" cy="676260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A378DC-B0B9-4247-8A09-FD5CF8AA7F27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dirty="0" smtClean="0"/>
            <a:t>Verschil in uiterlijk (microscoop)</a:t>
          </a:r>
          <a:endParaRPr lang="nl-NL" sz="4600" kern="1200" dirty="0"/>
        </a:p>
      </dsp:txBody>
      <dsp:txXfrm>
        <a:off x="0" y="19844"/>
        <a:ext cx="8229600" cy="1103310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B3E511-196E-4D23-AB2F-6F270C6D44BF}">
      <dsp:nvSpPr>
        <dsp:cNvPr id="0" name=""/>
        <dsp:cNvSpPr/>
      </dsp:nvSpPr>
      <dsp:spPr>
        <a:xfrm>
          <a:off x="0" y="4359"/>
          <a:ext cx="4032448" cy="71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Glad spierweefsel</a:t>
          </a:r>
          <a:endParaRPr lang="nl-NL" sz="2400" b="1" kern="1200" dirty="0"/>
        </a:p>
      </dsp:txBody>
      <dsp:txXfrm>
        <a:off x="0" y="4359"/>
        <a:ext cx="4032448" cy="711360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ABE833-0188-43E1-B27E-FA84EF38F4D9}">
      <dsp:nvSpPr>
        <dsp:cNvPr id="0" name=""/>
        <dsp:cNvSpPr/>
      </dsp:nvSpPr>
      <dsp:spPr>
        <a:xfrm>
          <a:off x="0" y="351"/>
          <a:ext cx="4176464" cy="71937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Dwarsgestreept</a:t>
          </a:r>
          <a:r>
            <a:rPr lang="nl-NL" sz="1900" b="1" kern="1200" dirty="0" smtClean="0"/>
            <a:t> </a:t>
          </a:r>
          <a:r>
            <a:rPr lang="nl-NL" sz="2400" b="1" kern="1200" dirty="0" smtClean="0"/>
            <a:t>spierweefsel</a:t>
          </a:r>
          <a:endParaRPr lang="nl-NL" sz="2400" b="1" kern="1200" dirty="0"/>
        </a:p>
      </dsp:txBody>
      <dsp:txXfrm>
        <a:off x="0" y="351"/>
        <a:ext cx="4176464" cy="719376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F12023-7276-440E-9BF5-7E1863DBA26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Bouw en werking skeletspieren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382D5A-017E-4528-8E9D-86C892D1649A}">
      <dsp:nvSpPr>
        <dsp:cNvPr id="0" name=""/>
        <dsp:cNvSpPr/>
      </dsp:nvSpPr>
      <dsp:spPr>
        <a:xfrm>
          <a:off x="0" y="106853"/>
          <a:ext cx="5688632" cy="40774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Skeletspier omgeven door spierschede = bindweefsel</a:t>
          </a:r>
          <a:endParaRPr lang="nl-NL" sz="1700" kern="1200" dirty="0"/>
        </a:p>
      </dsp:txBody>
      <dsp:txXfrm>
        <a:off x="0" y="106853"/>
        <a:ext cx="5688632" cy="407745"/>
      </dsp:txXfrm>
    </dsp:sp>
    <dsp:sp modelId="{5EF4668F-7759-4A90-BECC-2F3E7B4BE82F}">
      <dsp:nvSpPr>
        <dsp:cNvPr id="0" name=""/>
        <dsp:cNvSpPr/>
      </dsp:nvSpPr>
      <dsp:spPr>
        <a:xfrm>
          <a:off x="0" y="563558"/>
          <a:ext cx="5688632" cy="40774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6594"/>
                <a:satOff val="-3364"/>
                <a:lumOff val="1850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Spierschede gaat over in pees = bindweefsel</a:t>
          </a:r>
          <a:endParaRPr lang="nl-NL" sz="1700" kern="1200" dirty="0"/>
        </a:p>
      </dsp:txBody>
      <dsp:txXfrm>
        <a:off x="0" y="563558"/>
        <a:ext cx="5688632" cy="407745"/>
      </dsp:txXfrm>
    </dsp:sp>
    <dsp:sp modelId="{922AA973-0030-48DF-B6A5-0BE9CE5E48BE}">
      <dsp:nvSpPr>
        <dsp:cNvPr id="0" name=""/>
        <dsp:cNvSpPr/>
      </dsp:nvSpPr>
      <dsp:spPr>
        <a:xfrm>
          <a:off x="0" y="1020263"/>
          <a:ext cx="5688632" cy="40774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3187"/>
                <a:satOff val="-6727"/>
                <a:lumOff val="3700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Skeletspier bestaat uit spierbundels = verzameling spiervezels</a:t>
          </a:r>
          <a:endParaRPr lang="nl-NL" sz="1700" kern="1200" dirty="0"/>
        </a:p>
      </dsp:txBody>
      <dsp:txXfrm>
        <a:off x="0" y="1020263"/>
        <a:ext cx="5688632" cy="407745"/>
      </dsp:txXfrm>
    </dsp:sp>
    <dsp:sp modelId="{64DD6A99-DBCB-4C33-BA06-F5A12FB3436E}">
      <dsp:nvSpPr>
        <dsp:cNvPr id="0" name=""/>
        <dsp:cNvSpPr/>
      </dsp:nvSpPr>
      <dsp:spPr>
        <a:xfrm>
          <a:off x="0" y="1476968"/>
          <a:ext cx="5688632" cy="40774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3187"/>
                <a:satOff val="-6727"/>
                <a:lumOff val="3700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err="1" smtClean="0"/>
            <a:t>Axon</a:t>
          </a:r>
          <a:r>
            <a:rPr lang="nl-NL" sz="1700" kern="1200" dirty="0" smtClean="0"/>
            <a:t> van motorische zenuwcel is aan het einde vertakt</a:t>
          </a:r>
          <a:endParaRPr lang="nl-NL" sz="1700" kern="1200" dirty="0"/>
        </a:p>
      </dsp:txBody>
      <dsp:txXfrm>
        <a:off x="0" y="1476968"/>
        <a:ext cx="5688632" cy="407745"/>
      </dsp:txXfrm>
    </dsp:sp>
    <dsp:sp modelId="{28B1BA21-51A6-4302-A20A-E9D69C236648}">
      <dsp:nvSpPr>
        <dsp:cNvPr id="0" name=""/>
        <dsp:cNvSpPr/>
      </dsp:nvSpPr>
      <dsp:spPr>
        <a:xfrm>
          <a:off x="0" y="1933673"/>
          <a:ext cx="5688632" cy="40774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6594"/>
                <a:satOff val="-3364"/>
                <a:lumOff val="1850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Elke vertakking eindigt in het motorisch eindplaatje</a:t>
          </a:r>
          <a:endParaRPr lang="nl-NL" sz="1700" kern="1200" dirty="0"/>
        </a:p>
      </dsp:txBody>
      <dsp:txXfrm>
        <a:off x="0" y="1933673"/>
        <a:ext cx="5688632" cy="407745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01B61C-F046-4597-B4C9-1979E5113094}">
      <dsp:nvSpPr>
        <dsp:cNvPr id="0" name=""/>
        <dsp:cNvSpPr/>
      </dsp:nvSpPr>
      <dsp:spPr>
        <a:xfrm>
          <a:off x="0" y="79807"/>
          <a:ext cx="8229600" cy="98338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Spieren &amp; impulsen van zenuwcellen</a:t>
          </a:r>
          <a:endParaRPr lang="nl-NL" sz="4100" kern="1200" dirty="0"/>
        </a:p>
      </dsp:txBody>
      <dsp:txXfrm>
        <a:off x="0" y="79807"/>
        <a:ext cx="8229600" cy="983384"/>
      </dsp:txXfrm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6BEC9D-5899-4BD0-9AB6-DB0187ADD54E}">
      <dsp:nvSpPr>
        <dsp:cNvPr id="0" name=""/>
        <dsp:cNvSpPr/>
      </dsp:nvSpPr>
      <dsp:spPr>
        <a:xfrm>
          <a:off x="0" y="11630"/>
          <a:ext cx="7560840" cy="6762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Spiervezels in verbinding met één motorische zenuwcel vormen een </a:t>
          </a:r>
          <a:r>
            <a:rPr lang="nl-NL" sz="1700" b="1" u="sng" kern="1200" dirty="0" smtClean="0"/>
            <a:t>motorische eenheid</a:t>
          </a:r>
          <a:endParaRPr lang="nl-NL" sz="1700" kern="1200" dirty="0"/>
        </a:p>
      </dsp:txBody>
      <dsp:txXfrm>
        <a:off x="0" y="11630"/>
        <a:ext cx="7560840" cy="676260"/>
      </dsp:txXfrm>
    </dsp:sp>
    <dsp:sp modelId="{487D9EEA-A12B-4D25-814D-73E8707666E4}">
      <dsp:nvSpPr>
        <dsp:cNvPr id="0" name=""/>
        <dsp:cNvSpPr/>
      </dsp:nvSpPr>
      <dsp:spPr>
        <a:xfrm>
          <a:off x="0" y="736850"/>
          <a:ext cx="7560840" cy="6762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Spiervezels hebben een </a:t>
          </a:r>
          <a:r>
            <a:rPr lang="nl-NL" sz="1700" b="1" u="sng" kern="1200" dirty="0" smtClean="0"/>
            <a:t>prikkeldrempel</a:t>
          </a:r>
          <a:r>
            <a:rPr lang="nl-NL" sz="1700" kern="1200" dirty="0" smtClean="0"/>
            <a:t> (bepaalde impulsfrequentie)</a:t>
          </a:r>
          <a:endParaRPr lang="nl-NL" sz="1700" kern="1200" dirty="0"/>
        </a:p>
      </dsp:txBody>
      <dsp:txXfrm>
        <a:off x="0" y="736850"/>
        <a:ext cx="7560840" cy="676260"/>
      </dsp:txXfrm>
    </dsp:sp>
    <dsp:sp modelId="{7DD38889-C5B1-4FEB-8167-3177FD65FFA7}">
      <dsp:nvSpPr>
        <dsp:cNvPr id="0" name=""/>
        <dsp:cNvSpPr/>
      </dsp:nvSpPr>
      <dsp:spPr>
        <a:xfrm>
          <a:off x="0" y="1462070"/>
          <a:ext cx="7560840" cy="6762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Prikkeldrempel kan per soort spier verschillen</a:t>
          </a:r>
          <a:endParaRPr lang="nl-NL" sz="1700" kern="1200" dirty="0"/>
        </a:p>
      </dsp:txBody>
      <dsp:txXfrm>
        <a:off x="0" y="1462070"/>
        <a:ext cx="7560840" cy="676260"/>
      </dsp:txXfrm>
    </dsp:sp>
    <dsp:sp modelId="{8B33BC0A-56F7-4B97-9AC1-0AB22A0D8B6D}">
      <dsp:nvSpPr>
        <dsp:cNvPr id="0" name=""/>
        <dsp:cNvSpPr/>
      </dsp:nvSpPr>
      <dsp:spPr>
        <a:xfrm>
          <a:off x="0" y="2187290"/>
          <a:ext cx="7560840" cy="6762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Alle vezels van een motorische eenheid hebben dezelfde prikkeldrempel</a:t>
          </a:r>
          <a:endParaRPr lang="nl-NL" sz="1700" kern="1200" dirty="0"/>
        </a:p>
      </dsp:txBody>
      <dsp:txXfrm>
        <a:off x="0" y="2187290"/>
        <a:ext cx="7560840" cy="676260"/>
      </dsp:txXfrm>
    </dsp:sp>
    <dsp:sp modelId="{620D5A75-144C-4B17-8B85-A7B26F3F5E6E}">
      <dsp:nvSpPr>
        <dsp:cNvPr id="0" name=""/>
        <dsp:cNvSpPr/>
      </dsp:nvSpPr>
      <dsp:spPr>
        <a:xfrm>
          <a:off x="0" y="2912510"/>
          <a:ext cx="7560840" cy="6762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Boven de prikkeldrempel is de samentrekking maximaal = ‘</a:t>
          </a:r>
          <a:r>
            <a:rPr lang="nl-NL" sz="1700" b="1" u="sng" kern="1200" dirty="0" smtClean="0"/>
            <a:t>alles of niets</a:t>
          </a:r>
          <a:r>
            <a:rPr lang="nl-NL" sz="1700" kern="1200" dirty="0" smtClean="0"/>
            <a:t>’ (</a:t>
          </a:r>
          <a:r>
            <a:rPr lang="nl-NL" sz="1700" kern="1200" dirty="0" err="1" smtClean="0"/>
            <a:t>vergl</a:t>
          </a:r>
          <a:r>
            <a:rPr lang="nl-NL" sz="1700" kern="1200" dirty="0" smtClean="0"/>
            <a:t>. zenuwimpulsen)</a:t>
          </a:r>
          <a:endParaRPr lang="nl-NL" sz="1700" kern="1200" dirty="0"/>
        </a:p>
      </dsp:txBody>
      <dsp:txXfrm>
        <a:off x="0" y="2912510"/>
        <a:ext cx="7560840" cy="676260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F86BB-E155-42C1-A674-9CC57DC23757}">
      <dsp:nvSpPr>
        <dsp:cNvPr id="0" name=""/>
        <dsp:cNvSpPr/>
      </dsp:nvSpPr>
      <dsp:spPr>
        <a:xfrm>
          <a:off x="0" y="29353"/>
          <a:ext cx="8003232" cy="9354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kern="1200" dirty="0" smtClean="0"/>
            <a:t>Hoe verloopt de spiersamentrekking?</a:t>
          </a:r>
          <a:endParaRPr lang="nl-NL" sz="3900" kern="1200" dirty="0"/>
        </a:p>
      </dsp:txBody>
      <dsp:txXfrm>
        <a:off x="0" y="29353"/>
        <a:ext cx="8003232" cy="93541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E14929-CE9D-4D2D-B20C-ED1321264A01}">
      <dsp:nvSpPr>
        <dsp:cNvPr id="0" name=""/>
        <dsp:cNvSpPr/>
      </dsp:nvSpPr>
      <dsp:spPr>
        <a:xfrm>
          <a:off x="0" y="67815"/>
          <a:ext cx="8229600" cy="100737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smtClean="0"/>
            <a:t>Uitloper zenuwcel zonder geleiding</a:t>
          </a:r>
          <a:endParaRPr lang="nl-NL" sz="4200" kern="1200" dirty="0"/>
        </a:p>
      </dsp:txBody>
      <dsp:txXfrm>
        <a:off x="0" y="67815"/>
        <a:ext cx="8229600" cy="1007370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84357-AE3F-4DC4-B0C6-697B6EAA1323}">
      <dsp:nvSpPr>
        <dsp:cNvPr id="0" name=""/>
        <dsp:cNvSpPr/>
      </dsp:nvSpPr>
      <dsp:spPr>
        <a:xfrm>
          <a:off x="0" y="61325"/>
          <a:ext cx="8712968" cy="63560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Dwarsgestreepte spier bestaat uit eiwitten </a:t>
          </a:r>
          <a:r>
            <a:rPr lang="nl-NL" sz="1600" kern="1200" dirty="0" err="1" smtClean="0"/>
            <a:t>actine</a:t>
          </a:r>
          <a:r>
            <a:rPr lang="nl-NL" sz="1600" kern="1200" dirty="0" smtClean="0"/>
            <a:t> (lichte) en </a:t>
          </a:r>
          <a:r>
            <a:rPr lang="nl-NL" sz="1600" kern="1200" dirty="0" err="1" smtClean="0"/>
            <a:t>myosine</a:t>
          </a:r>
          <a:r>
            <a:rPr lang="nl-NL" sz="1600" kern="1200" dirty="0" smtClean="0"/>
            <a:t> (donkere) filamenten</a:t>
          </a:r>
          <a:endParaRPr lang="nl-NL" sz="1600" kern="1200" dirty="0"/>
        </a:p>
      </dsp:txBody>
      <dsp:txXfrm>
        <a:off x="0" y="61325"/>
        <a:ext cx="8712968" cy="635602"/>
      </dsp:txXfrm>
    </dsp:sp>
    <dsp:sp modelId="{C35B9978-8AAB-4C68-8E4C-A878451C7212}">
      <dsp:nvSpPr>
        <dsp:cNvPr id="0" name=""/>
        <dsp:cNvSpPr/>
      </dsp:nvSpPr>
      <dsp:spPr>
        <a:xfrm>
          <a:off x="0" y="743008"/>
          <a:ext cx="8712968" cy="63560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Het verschil zie je als een dwarsgestreept patroon</a:t>
          </a:r>
          <a:endParaRPr lang="nl-NL" sz="1600" kern="1200" dirty="0"/>
        </a:p>
      </dsp:txBody>
      <dsp:txXfrm>
        <a:off x="0" y="743008"/>
        <a:ext cx="8712968" cy="635602"/>
      </dsp:txXfrm>
    </dsp:sp>
    <dsp:sp modelId="{8A1FD2D8-B0A1-4979-935F-9C2E859C02A2}">
      <dsp:nvSpPr>
        <dsp:cNvPr id="0" name=""/>
        <dsp:cNvSpPr/>
      </dsp:nvSpPr>
      <dsp:spPr>
        <a:xfrm>
          <a:off x="0" y="1424690"/>
          <a:ext cx="8712968" cy="63560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Bij impuls schuiven de </a:t>
          </a:r>
          <a:r>
            <a:rPr lang="nl-NL" sz="1600" kern="1200" dirty="0" err="1" smtClean="0"/>
            <a:t>actine</a:t>
          </a:r>
          <a:r>
            <a:rPr lang="nl-NL" sz="1600" kern="1200" dirty="0" smtClean="0"/>
            <a:t> en </a:t>
          </a:r>
          <a:r>
            <a:rPr lang="nl-NL" sz="1600" kern="1200" dirty="0" err="1" smtClean="0"/>
            <a:t>myosine</a:t>
          </a:r>
          <a:r>
            <a:rPr lang="nl-NL" sz="1600" kern="1200" dirty="0" smtClean="0"/>
            <a:t> filamenten in elkaar: spier trekt samen</a:t>
          </a:r>
          <a:endParaRPr lang="nl-NL" sz="1600" kern="1200" dirty="0"/>
        </a:p>
      </dsp:txBody>
      <dsp:txXfrm>
        <a:off x="0" y="1424690"/>
        <a:ext cx="8712968" cy="635602"/>
      </dsp:txXfrm>
    </dsp:sp>
    <dsp:sp modelId="{62BBB13B-F5D9-4F4E-8CC8-50446B51F1EF}">
      <dsp:nvSpPr>
        <dsp:cNvPr id="0" name=""/>
        <dsp:cNvSpPr/>
      </dsp:nvSpPr>
      <dsp:spPr>
        <a:xfrm>
          <a:off x="0" y="2106373"/>
          <a:ext cx="8712968" cy="63560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Lichte banden worden smal, donkere banden blijven even </a:t>
          </a:r>
          <a:r>
            <a:rPr lang="nl-NL" sz="1600" kern="1200" dirty="0" err="1" smtClean="0"/>
            <a:t>rbeed</a:t>
          </a:r>
          <a:endParaRPr lang="nl-NL" sz="1600" kern="1200" dirty="0"/>
        </a:p>
      </dsp:txBody>
      <dsp:txXfrm>
        <a:off x="0" y="2106373"/>
        <a:ext cx="8712968" cy="635602"/>
      </dsp:txXfrm>
    </dsp:sp>
    <dsp:sp modelId="{C4334F7C-20F2-408D-828D-EE92ECBD6581}">
      <dsp:nvSpPr>
        <dsp:cNvPr id="0" name=""/>
        <dsp:cNvSpPr/>
      </dsp:nvSpPr>
      <dsp:spPr>
        <a:xfrm>
          <a:off x="0" y="2788055"/>
          <a:ext cx="8712968" cy="63560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Impulsen voor samentrekken en ontspannen gaan naar verschillen motorische eenheden: tegengaan van moeheid</a:t>
          </a:r>
          <a:endParaRPr lang="nl-NL" sz="1600" kern="1200" dirty="0"/>
        </a:p>
      </dsp:txBody>
      <dsp:txXfrm>
        <a:off x="0" y="2788055"/>
        <a:ext cx="8712968" cy="635602"/>
      </dsp:txXfrm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845BB6-93DA-450A-9DF5-4418E4AF0A0F}">
      <dsp:nvSpPr>
        <dsp:cNvPr id="0" name=""/>
        <dsp:cNvSpPr/>
      </dsp:nvSpPr>
      <dsp:spPr>
        <a:xfrm>
          <a:off x="0" y="5315"/>
          <a:ext cx="7499176" cy="83947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kern="1200" dirty="0" smtClean="0"/>
            <a:t>Energievoorziening van de spier</a:t>
          </a:r>
          <a:endParaRPr lang="nl-NL" sz="3500" kern="1200" dirty="0"/>
        </a:p>
      </dsp:txBody>
      <dsp:txXfrm>
        <a:off x="0" y="5315"/>
        <a:ext cx="7499176" cy="839474"/>
      </dsp:txXfrm>
    </dsp:sp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C26D1-5935-4209-B538-1FDAAB814E6C}">
      <dsp:nvSpPr>
        <dsp:cNvPr id="0" name=""/>
        <dsp:cNvSpPr/>
      </dsp:nvSpPr>
      <dsp:spPr>
        <a:xfrm>
          <a:off x="0" y="120627"/>
          <a:ext cx="8640960" cy="4797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Spiervezel bestaat uit groot aantal spierfibrillen</a:t>
          </a:r>
          <a:endParaRPr lang="nl-NL" sz="2000" kern="1200" dirty="0"/>
        </a:p>
      </dsp:txBody>
      <dsp:txXfrm>
        <a:off x="0" y="120627"/>
        <a:ext cx="8640960" cy="479700"/>
      </dsp:txXfrm>
    </dsp:sp>
    <dsp:sp modelId="{F9650530-DABF-4632-9C9B-75A6F44AA8D5}">
      <dsp:nvSpPr>
        <dsp:cNvPr id="0" name=""/>
        <dsp:cNvSpPr/>
      </dsp:nvSpPr>
      <dsp:spPr>
        <a:xfrm>
          <a:off x="0" y="657927"/>
          <a:ext cx="8640960" cy="4797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Tussen de spierfibrillen liggen veel </a:t>
          </a:r>
          <a:r>
            <a:rPr lang="nl-NL" sz="2000" kern="1200" dirty="0" err="1" smtClean="0"/>
            <a:t>mitochondrieën</a:t>
          </a:r>
          <a:r>
            <a:rPr lang="nl-NL" sz="2000" kern="1200" dirty="0" smtClean="0"/>
            <a:t> en glycogeenkorrels (opslag)</a:t>
          </a:r>
          <a:endParaRPr lang="nl-NL" sz="2000" kern="1200" dirty="0"/>
        </a:p>
      </dsp:txBody>
      <dsp:txXfrm>
        <a:off x="0" y="657927"/>
        <a:ext cx="8640960" cy="479700"/>
      </dsp:txXfrm>
    </dsp:sp>
    <dsp:sp modelId="{49376064-A74B-4335-ADF3-8B2F5FDE2EF2}">
      <dsp:nvSpPr>
        <dsp:cNvPr id="0" name=""/>
        <dsp:cNvSpPr/>
      </dsp:nvSpPr>
      <dsp:spPr>
        <a:xfrm>
          <a:off x="0" y="1195227"/>
          <a:ext cx="8640960" cy="4797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Glycogeen </a:t>
          </a:r>
          <a:r>
            <a:rPr lang="nl-NL" sz="2000" kern="1200" dirty="0" smtClean="0">
              <a:sym typeface="Wingdings"/>
            </a:rPr>
            <a:t></a:t>
          </a:r>
          <a:r>
            <a:rPr lang="nl-NL" sz="2000" kern="1200" dirty="0" smtClean="0"/>
            <a:t> glucose</a:t>
          </a:r>
          <a:endParaRPr lang="nl-NL" sz="2000" kern="1200" dirty="0"/>
        </a:p>
      </dsp:txBody>
      <dsp:txXfrm>
        <a:off x="0" y="1195227"/>
        <a:ext cx="8640960" cy="479700"/>
      </dsp:txXfrm>
    </dsp:sp>
    <dsp:sp modelId="{07D530BE-28E8-4389-92E2-D2702144AEF6}">
      <dsp:nvSpPr>
        <dsp:cNvPr id="0" name=""/>
        <dsp:cNvSpPr/>
      </dsp:nvSpPr>
      <dsp:spPr>
        <a:xfrm>
          <a:off x="0" y="1732527"/>
          <a:ext cx="8640960" cy="4797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Mitochondrieën</a:t>
          </a:r>
          <a:r>
            <a:rPr lang="nl-NL" sz="2000" kern="1200" dirty="0" smtClean="0"/>
            <a:t> </a:t>
          </a:r>
          <a:r>
            <a:rPr lang="nl-NL" sz="2000" kern="1200" dirty="0" smtClean="0">
              <a:sym typeface="Wingdings"/>
            </a:rPr>
            <a:t></a:t>
          </a:r>
          <a:r>
            <a:rPr lang="nl-NL" sz="2000" kern="1200" dirty="0" smtClean="0"/>
            <a:t> verbranding van glucose </a:t>
          </a:r>
          <a:r>
            <a:rPr lang="nl-NL" sz="2000" kern="1200" dirty="0" smtClean="0">
              <a:sym typeface="Wingdings"/>
            </a:rPr>
            <a:t></a:t>
          </a:r>
          <a:r>
            <a:rPr lang="nl-NL" sz="2000" kern="1200" dirty="0" smtClean="0"/>
            <a:t> energie</a:t>
          </a:r>
          <a:endParaRPr lang="nl-NL" sz="2000" kern="1200" dirty="0"/>
        </a:p>
      </dsp:txBody>
      <dsp:txXfrm>
        <a:off x="0" y="1732527"/>
        <a:ext cx="8640960" cy="479700"/>
      </dsp:txXfrm>
    </dsp:sp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84A917-DDC8-42EC-9792-E55222159F71}">
      <dsp:nvSpPr>
        <dsp:cNvPr id="0" name=""/>
        <dsp:cNvSpPr/>
      </dsp:nvSpPr>
      <dsp:spPr>
        <a:xfrm>
          <a:off x="0" y="53364"/>
          <a:ext cx="8075240" cy="959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Bewegen en niet bewegen (houding)</a:t>
          </a:r>
          <a:endParaRPr lang="nl-NL" sz="4000" kern="1200" dirty="0"/>
        </a:p>
      </dsp:txBody>
      <dsp:txXfrm>
        <a:off x="0" y="53364"/>
        <a:ext cx="8075240" cy="959400"/>
      </dsp:txXfrm>
    </dsp:sp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BD020-9418-487B-A88B-B01CE35998DF}">
      <dsp:nvSpPr>
        <dsp:cNvPr id="0" name=""/>
        <dsp:cNvSpPr/>
      </dsp:nvSpPr>
      <dsp:spPr>
        <a:xfrm>
          <a:off x="0" y="6839"/>
          <a:ext cx="7715200" cy="75477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Ontspannen houding: skeletspier niet maximaal ontspannen</a:t>
          </a:r>
          <a:endParaRPr lang="nl-NL" sz="1900" kern="1200" dirty="0"/>
        </a:p>
      </dsp:txBody>
      <dsp:txXfrm>
        <a:off x="0" y="6839"/>
        <a:ext cx="7715200" cy="754777"/>
      </dsp:txXfrm>
    </dsp:sp>
    <dsp:sp modelId="{CBD282E7-3A79-4E8D-87AB-591BE733F994}">
      <dsp:nvSpPr>
        <dsp:cNvPr id="0" name=""/>
        <dsp:cNvSpPr/>
      </dsp:nvSpPr>
      <dsp:spPr>
        <a:xfrm>
          <a:off x="0" y="816337"/>
          <a:ext cx="7715200" cy="75477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In skeletspieren is het aantal motorische eenheden dat tegelijkertijd samentrekt te klein om beweging te veroorzaken</a:t>
          </a:r>
          <a:endParaRPr lang="nl-NL" sz="1900" kern="1200" dirty="0"/>
        </a:p>
      </dsp:txBody>
      <dsp:txXfrm>
        <a:off x="0" y="816337"/>
        <a:ext cx="7715200" cy="754777"/>
      </dsp:txXfrm>
    </dsp:sp>
    <dsp:sp modelId="{1A841927-3172-44CA-87AA-2653E16A3355}">
      <dsp:nvSpPr>
        <dsp:cNvPr id="0" name=""/>
        <dsp:cNvSpPr/>
      </dsp:nvSpPr>
      <dsp:spPr>
        <a:xfrm>
          <a:off x="0" y="1625835"/>
          <a:ext cx="7715200" cy="75477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Kracht groot genoeg om houding te handhaven: rechtop zitten, staan, enz.</a:t>
          </a:r>
          <a:endParaRPr lang="nl-NL" sz="1900" kern="1200" dirty="0"/>
        </a:p>
      </dsp:txBody>
      <dsp:txXfrm>
        <a:off x="0" y="1625835"/>
        <a:ext cx="7715200" cy="754777"/>
      </dsp:txXfrm>
    </dsp:sp>
    <dsp:sp modelId="{8DD9F6B9-A7AA-4928-8828-0EAF1DDE4949}">
      <dsp:nvSpPr>
        <dsp:cNvPr id="0" name=""/>
        <dsp:cNvSpPr/>
      </dsp:nvSpPr>
      <dsp:spPr>
        <a:xfrm>
          <a:off x="0" y="2435333"/>
          <a:ext cx="7715200" cy="75477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Deze kracht wordt </a:t>
          </a:r>
          <a:r>
            <a:rPr lang="nl-NL" sz="1900" b="1" u="sng" kern="1200" dirty="0" smtClean="0"/>
            <a:t>spierspanning</a:t>
          </a:r>
          <a:r>
            <a:rPr lang="nl-NL" sz="1900" kern="1200" dirty="0" smtClean="0"/>
            <a:t> genoemd</a:t>
          </a:r>
          <a:endParaRPr lang="nl-NL" sz="1900" kern="1200" dirty="0"/>
        </a:p>
      </dsp:txBody>
      <dsp:txXfrm>
        <a:off x="0" y="2435333"/>
        <a:ext cx="7715200" cy="754777"/>
      </dsp:txXfrm>
    </dsp:sp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DF2459-1498-4736-B73F-75791CC6F79E}">
      <dsp:nvSpPr>
        <dsp:cNvPr id="0" name=""/>
        <dsp:cNvSpPr/>
      </dsp:nvSpPr>
      <dsp:spPr>
        <a:xfrm>
          <a:off x="0" y="5368"/>
          <a:ext cx="3312368" cy="9833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Antagonisten</a:t>
          </a:r>
          <a:endParaRPr lang="nl-NL" sz="4100" kern="1200" dirty="0"/>
        </a:p>
      </dsp:txBody>
      <dsp:txXfrm>
        <a:off x="0" y="5368"/>
        <a:ext cx="3312368" cy="983384"/>
      </dsp:txXfrm>
    </dsp:sp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351C69-51DB-4D39-A6A7-A1B7389D1979}">
      <dsp:nvSpPr>
        <dsp:cNvPr id="0" name=""/>
        <dsp:cNvSpPr/>
      </dsp:nvSpPr>
      <dsp:spPr>
        <a:xfrm>
          <a:off x="0" y="76763"/>
          <a:ext cx="3394720" cy="7558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Spieren met tegengestelde werking</a:t>
          </a:r>
          <a:endParaRPr lang="nl-NL" sz="1900" kern="1200" dirty="0"/>
        </a:p>
      </dsp:txBody>
      <dsp:txXfrm>
        <a:off x="0" y="76763"/>
        <a:ext cx="3394720" cy="755820"/>
      </dsp:txXfrm>
    </dsp:sp>
    <dsp:sp modelId="{C38B6F2B-4916-4B09-A822-983BA09ED7FE}">
      <dsp:nvSpPr>
        <dsp:cNvPr id="0" name=""/>
        <dsp:cNvSpPr/>
      </dsp:nvSpPr>
      <dsp:spPr>
        <a:xfrm>
          <a:off x="0" y="887303"/>
          <a:ext cx="3394720" cy="7558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Biceps – </a:t>
          </a:r>
          <a:r>
            <a:rPr lang="nl-NL" sz="1900" kern="1200" dirty="0" err="1" smtClean="0"/>
            <a:t>triceps</a:t>
          </a:r>
          <a:endParaRPr lang="nl-NL" sz="1900" kern="1200" dirty="0"/>
        </a:p>
      </dsp:txBody>
      <dsp:txXfrm>
        <a:off x="0" y="887303"/>
        <a:ext cx="3394720" cy="755820"/>
      </dsp:txXfrm>
    </dsp:sp>
    <dsp:sp modelId="{7229DE4A-F190-498E-A70D-5E5C50E8E882}">
      <dsp:nvSpPr>
        <dsp:cNvPr id="0" name=""/>
        <dsp:cNvSpPr/>
      </dsp:nvSpPr>
      <dsp:spPr>
        <a:xfrm>
          <a:off x="0" y="1697844"/>
          <a:ext cx="3394720" cy="7558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Nog meer voorbeelden?</a:t>
          </a:r>
          <a:endParaRPr lang="nl-NL" sz="1900" kern="1200" dirty="0"/>
        </a:p>
      </dsp:txBody>
      <dsp:txXfrm>
        <a:off x="0" y="1697844"/>
        <a:ext cx="3394720" cy="755820"/>
      </dsp:txXfrm>
    </dsp:sp>
    <dsp:sp modelId="{85BA86B8-46DA-4427-A238-B67B97BD34EF}">
      <dsp:nvSpPr>
        <dsp:cNvPr id="0" name=""/>
        <dsp:cNvSpPr/>
      </dsp:nvSpPr>
      <dsp:spPr>
        <a:xfrm>
          <a:off x="0" y="2508384"/>
          <a:ext cx="3394720" cy="7558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Spierspanning tegengesteld opgebouwd of afgenomen</a:t>
          </a:r>
          <a:endParaRPr lang="nl-NL" sz="1900" kern="1200" dirty="0"/>
        </a:p>
      </dsp:txBody>
      <dsp:txXfrm>
        <a:off x="0" y="2508384"/>
        <a:ext cx="3394720" cy="755820"/>
      </dsp:txXfrm>
    </dsp:sp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C69A0C-1A96-4FFC-B039-FC32CB32516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Houding en beweging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F7EE21-1947-4637-B830-7B3B3A0EAEDB}">
      <dsp:nvSpPr>
        <dsp:cNvPr id="0" name=""/>
        <dsp:cNvSpPr/>
      </dsp:nvSpPr>
      <dsp:spPr>
        <a:xfrm>
          <a:off x="0" y="56450"/>
          <a:ext cx="8784976" cy="83422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Regelmatig bewegen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spieren in goede conditie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minder kans op blessures</a:t>
          </a:r>
          <a:endParaRPr lang="nl-NL" sz="2100" kern="1200" dirty="0"/>
        </a:p>
      </dsp:txBody>
      <dsp:txXfrm>
        <a:off x="0" y="56450"/>
        <a:ext cx="8784976" cy="834228"/>
      </dsp:txXfrm>
    </dsp:sp>
    <dsp:sp modelId="{C8CE1D46-A700-448B-BF8E-696B89D2EBE2}">
      <dsp:nvSpPr>
        <dsp:cNvPr id="0" name=""/>
        <dsp:cNvSpPr/>
      </dsp:nvSpPr>
      <dsp:spPr>
        <a:xfrm>
          <a:off x="0" y="951159"/>
          <a:ext cx="8784976" cy="83422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Weinig lichaamsbeweging: spierweefsel neemt af</a:t>
          </a:r>
          <a:endParaRPr lang="nl-NL" sz="2100" kern="1200" dirty="0"/>
        </a:p>
      </dsp:txBody>
      <dsp:txXfrm>
        <a:off x="0" y="951159"/>
        <a:ext cx="8784976" cy="834228"/>
      </dsp:txXfrm>
    </dsp:sp>
    <dsp:sp modelId="{6653E79F-2A6C-4A37-A8C1-7F160C55AEE3}">
      <dsp:nvSpPr>
        <dsp:cNvPr id="0" name=""/>
        <dsp:cNvSpPr/>
      </dsp:nvSpPr>
      <dsp:spPr>
        <a:xfrm>
          <a:off x="0" y="1845867"/>
          <a:ext cx="8784976" cy="83422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Veel lichaamsbeweging: spierweefsel neemt toe</a:t>
          </a:r>
          <a:endParaRPr lang="nl-NL" sz="2100" kern="1200" dirty="0"/>
        </a:p>
      </dsp:txBody>
      <dsp:txXfrm>
        <a:off x="0" y="1845867"/>
        <a:ext cx="8784976" cy="834228"/>
      </dsp:txXfrm>
    </dsp:sp>
    <dsp:sp modelId="{955AFA87-956F-4DB8-BDD3-33482B781779}">
      <dsp:nvSpPr>
        <dsp:cNvPr id="0" name=""/>
        <dsp:cNvSpPr/>
      </dsp:nvSpPr>
      <dsp:spPr>
        <a:xfrm>
          <a:off x="0" y="2740575"/>
          <a:ext cx="8784976" cy="83422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Toename: spiervezels nemen toe + aantal filamenten in spierfibrillen neem toe</a:t>
          </a:r>
          <a:endParaRPr lang="nl-NL" sz="2100" kern="1200" dirty="0"/>
        </a:p>
      </dsp:txBody>
      <dsp:txXfrm>
        <a:off x="0" y="2740575"/>
        <a:ext cx="8784976" cy="834228"/>
      </dsp:txXfrm>
    </dsp:sp>
    <dsp:sp modelId="{92B53232-0AB1-4A8E-B554-271C774CBFB7}">
      <dsp:nvSpPr>
        <dsp:cNvPr id="0" name=""/>
        <dsp:cNvSpPr/>
      </dsp:nvSpPr>
      <dsp:spPr>
        <a:xfrm>
          <a:off x="0" y="3635283"/>
          <a:ext cx="8784976" cy="83422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Doping: spierversterkende middelen zoals bijv. anabole steroïden (lijkt op testosteron)</a:t>
          </a:r>
          <a:endParaRPr lang="nl-NL" sz="2100" kern="1200" dirty="0"/>
        </a:p>
      </dsp:txBody>
      <dsp:txXfrm>
        <a:off x="0" y="3635283"/>
        <a:ext cx="8784976" cy="8342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7394A5-81EE-4F40-AD95-9C32C4FAC5C9}">
      <dsp:nvSpPr>
        <dsp:cNvPr id="0" name=""/>
        <dsp:cNvSpPr/>
      </dsp:nvSpPr>
      <dsp:spPr>
        <a:xfrm>
          <a:off x="0" y="53571"/>
          <a:ext cx="4896544" cy="8353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Celmembraan met verschil in elektrische lading tussen buiten en binnen</a:t>
          </a:r>
          <a:endParaRPr lang="nl-NL" sz="2100" b="1" kern="1200" dirty="0"/>
        </a:p>
      </dsp:txBody>
      <dsp:txXfrm>
        <a:off x="0" y="53571"/>
        <a:ext cx="4896544" cy="835379"/>
      </dsp:txXfrm>
    </dsp:sp>
    <dsp:sp modelId="{188484E5-78AF-409B-AFD5-5838767B0377}">
      <dsp:nvSpPr>
        <dsp:cNvPr id="0" name=""/>
        <dsp:cNvSpPr/>
      </dsp:nvSpPr>
      <dsp:spPr>
        <a:xfrm>
          <a:off x="0" y="949431"/>
          <a:ext cx="4896544" cy="8353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Buiten: vooral veel Na</a:t>
          </a:r>
          <a:r>
            <a:rPr lang="nl-NL" sz="2100" b="1" kern="1200" baseline="30000" dirty="0" smtClean="0"/>
            <a:t>+</a:t>
          </a:r>
          <a:r>
            <a:rPr lang="nl-NL" sz="2100" b="1" kern="1200" dirty="0" smtClean="0"/>
            <a:t> ionen</a:t>
          </a:r>
          <a:endParaRPr lang="nl-NL" sz="2100" b="1" kern="1200" dirty="0"/>
        </a:p>
      </dsp:txBody>
      <dsp:txXfrm>
        <a:off x="0" y="949431"/>
        <a:ext cx="4896544" cy="835379"/>
      </dsp:txXfrm>
    </dsp:sp>
    <dsp:sp modelId="{1CDFB2CC-8637-4456-B7E8-3F90580653AE}">
      <dsp:nvSpPr>
        <dsp:cNvPr id="0" name=""/>
        <dsp:cNvSpPr/>
      </dsp:nvSpPr>
      <dsp:spPr>
        <a:xfrm>
          <a:off x="0" y="1845291"/>
          <a:ext cx="4896544" cy="8353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Binnen: vooral veel grote negatief geladen moleculen</a:t>
          </a:r>
          <a:endParaRPr lang="nl-NL" sz="2100" b="1" kern="1200" dirty="0"/>
        </a:p>
      </dsp:txBody>
      <dsp:txXfrm>
        <a:off x="0" y="1845291"/>
        <a:ext cx="4896544" cy="835379"/>
      </dsp:txXfrm>
    </dsp:sp>
    <dsp:sp modelId="{A501D718-6251-4054-BEA4-B91DBB827592}">
      <dsp:nvSpPr>
        <dsp:cNvPr id="0" name=""/>
        <dsp:cNvSpPr/>
      </dsp:nvSpPr>
      <dsp:spPr>
        <a:xfrm>
          <a:off x="0" y="2741151"/>
          <a:ext cx="4896544" cy="8353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K</a:t>
          </a:r>
          <a:r>
            <a:rPr lang="nl-NL" sz="2100" b="1" kern="1200" baseline="30000" dirty="0" smtClean="0"/>
            <a:t>+</a:t>
          </a:r>
          <a:r>
            <a:rPr lang="nl-NL" sz="2100" b="1" kern="1200" dirty="0" smtClean="0"/>
            <a:t> ionen door diffusie in – uit</a:t>
          </a:r>
          <a:endParaRPr lang="nl-NL" sz="2100" b="1" kern="1200" dirty="0"/>
        </a:p>
      </dsp:txBody>
      <dsp:txXfrm>
        <a:off x="0" y="2741151"/>
        <a:ext cx="4896544" cy="835379"/>
      </dsp:txXfrm>
    </dsp:sp>
    <dsp:sp modelId="{357B9BD7-2EE5-4E10-B9EE-68476978439C}">
      <dsp:nvSpPr>
        <dsp:cNvPr id="0" name=""/>
        <dsp:cNvSpPr/>
      </dsp:nvSpPr>
      <dsp:spPr>
        <a:xfrm>
          <a:off x="0" y="3637011"/>
          <a:ext cx="4896544" cy="8353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Na</a:t>
          </a:r>
          <a:r>
            <a:rPr lang="nl-NL" sz="2100" b="1" kern="1200" baseline="30000" dirty="0" smtClean="0"/>
            <a:t>+</a:t>
          </a:r>
          <a:r>
            <a:rPr lang="nl-NL" sz="2100" b="1" kern="1200" dirty="0" smtClean="0"/>
            <a:t> ionen door actief transport naar buiten de cel</a:t>
          </a:r>
          <a:endParaRPr lang="nl-NL" sz="2100" b="1" kern="1200" dirty="0"/>
        </a:p>
      </dsp:txBody>
      <dsp:txXfrm>
        <a:off x="0" y="3637011"/>
        <a:ext cx="4896544" cy="8353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BBAC3C-D028-4872-97E4-645694204EF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Wat gebeurt er bij een impuls?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112BF6-8743-497F-8806-A2499A216106}">
      <dsp:nvSpPr>
        <dsp:cNvPr id="0" name=""/>
        <dsp:cNvSpPr/>
      </dsp:nvSpPr>
      <dsp:spPr>
        <a:xfrm>
          <a:off x="0" y="255896"/>
          <a:ext cx="353873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1-2: </a:t>
          </a:r>
          <a:r>
            <a:rPr lang="nl-NL" sz="2500" kern="1200" dirty="0" err="1" smtClean="0"/>
            <a:t>Actiefase</a:t>
          </a:r>
          <a:endParaRPr lang="nl-NL" sz="2500" kern="1200" dirty="0"/>
        </a:p>
      </dsp:txBody>
      <dsp:txXfrm>
        <a:off x="0" y="255896"/>
        <a:ext cx="3538736" cy="599625"/>
      </dsp:txXfrm>
    </dsp:sp>
    <dsp:sp modelId="{5C72734A-B66B-4118-9AC7-E55432D9580B}">
      <dsp:nvSpPr>
        <dsp:cNvPr id="0" name=""/>
        <dsp:cNvSpPr/>
      </dsp:nvSpPr>
      <dsp:spPr>
        <a:xfrm>
          <a:off x="0" y="927521"/>
          <a:ext cx="353873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2-3: Herstelfase</a:t>
          </a:r>
          <a:endParaRPr lang="nl-NL" sz="2500" kern="1200" dirty="0"/>
        </a:p>
      </dsp:txBody>
      <dsp:txXfrm>
        <a:off x="0" y="927521"/>
        <a:ext cx="3538736" cy="599625"/>
      </dsp:txXfrm>
    </dsp:sp>
    <dsp:sp modelId="{35AB3F7A-51B9-43BD-9851-78BF6F681879}">
      <dsp:nvSpPr>
        <dsp:cNvPr id="0" name=""/>
        <dsp:cNvSpPr/>
      </dsp:nvSpPr>
      <dsp:spPr>
        <a:xfrm>
          <a:off x="0" y="1599146"/>
          <a:ext cx="353873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Impuls: ionentransport</a:t>
          </a:r>
          <a:endParaRPr lang="nl-NL" sz="2500" kern="1200" dirty="0"/>
        </a:p>
      </dsp:txBody>
      <dsp:txXfrm>
        <a:off x="0" y="1599146"/>
        <a:ext cx="3538736" cy="599625"/>
      </dsp:txXfrm>
    </dsp:sp>
    <dsp:sp modelId="{17186BF7-D26A-488C-9CCD-1C46522516EE}">
      <dsp:nvSpPr>
        <dsp:cNvPr id="0" name=""/>
        <dsp:cNvSpPr/>
      </dsp:nvSpPr>
      <dsp:spPr>
        <a:xfrm>
          <a:off x="0" y="2270771"/>
          <a:ext cx="353873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Lading membraan anders</a:t>
          </a:r>
          <a:endParaRPr lang="nl-NL" sz="2500" kern="1200" dirty="0"/>
        </a:p>
      </dsp:txBody>
      <dsp:txXfrm>
        <a:off x="0" y="2270771"/>
        <a:ext cx="3538736" cy="599625"/>
      </dsp:txXfrm>
    </dsp:sp>
    <dsp:sp modelId="{5DA5AF19-DFDE-42CB-B277-074B4FCDC2A1}">
      <dsp:nvSpPr>
        <dsp:cNvPr id="0" name=""/>
        <dsp:cNvSpPr/>
      </dsp:nvSpPr>
      <dsp:spPr>
        <a:xfrm>
          <a:off x="0" y="2942396"/>
          <a:ext cx="353873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Binnen wordt +</a:t>
          </a:r>
          <a:endParaRPr lang="nl-NL" sz="2500" kern="1200" dirty="0"/>
        </a:p>
      </dsp:txBody>
      <dsp:txXfrm>
        <a:off x="0" y="2942396"/>
        <a:ext cx="3538736" cy="599625"/>
      </dsp:txXfrm>
    </dsp:sp>
    <dsp:sp modelId="{55EAD4EF-C2B4-48FE-8959-A544276665DA}">
      <dsp:nvSpPr>
        <dsp:cNvPr id="0" name=""/>
        <dsp:cNvSpPr/>
      </dsp:nvSpPr>
      <dsp:spPr>
        <a:xfrm>
          <a:off x="0" y="3614021"/>
          <a:ext cx="353873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Buiten wordt –</a:t>
          </a:r>
          <a:endParaRPr lang="nl-NL" sz="2500" kern="1200" dirty="0"/>
        </a:p>
      </dsp:txBody>
      <dsp:txXfrm>
        <a:off x="0" y="3614021"/>
        <a:ext cx="3538736" cy="599625"/>
      </dsp:txXfrm>
    </dsp:sp>
    <dsp:sp modelId="{70969D7B-5A86-4582-BF2D-961252CA2AEB}">
      <dsp:nvSpPr>
        <dsp:cNvPr id="0" name=""/>
        <dsp:cNvSpPr/>
      </dsp:nvSpPr>
      <dsp:spPr>
        <a:xfrm>
          <a:off x="0" y="4285646"/>
          <a:ext cx="3538736" cy="5996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Herstel: lading herstelt</a:t>
          </a:r>
          <a:endParaRPr lang="nl-NL" sz="2500" kern="1200" dirty="0"/>
        </a:p>
      </dsp:txBody>
      <dsp:txXfrm>
        <a:off x="0" y="4285646"/>
        <a:ext cx="3538736" cy="59962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A40AC0-D8E6-43F9-BCE1-754BAC0EDB24}">
      <dsp:nvSpPr>
        <dsp:cNvPr id="0" name=""/>
        <dsp:cNvSpPr/>
      </dsp:nvSpPr>
      <dsp:spPr>
        <a:xfrm>
          <a:off x="0" y="7852"/>
          <a:ext cx="4690864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Impulsgeleiding</a:t>
          </a:r>
          <a:endParaRPr lang="nl-NL" sz="4700" kern="1200" dirty="0"/>
        </a:p>
      </dsp:txBody>
      <dsp:txXfrm>
        <a:off x="0" y="7852"/>
        <a:ext cx="4690864" cy="112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092E8-88DE-4444-A0A7-E957A3D2E8B6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4362B-C6EA-4502-887C-85406647B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7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9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10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11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11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image" Target="../media/image13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12" Type="http://schemas.openxmlformats.org/officeDocument/2006/relationships/hyperlink" Target="http://www.google.nl/url?sa=i&amp;rct=j&amp;q=Spieren&amp;source=images&amp;cd=&amp;cad=rja&amp;docid=_qrdA8l_UBu7zM&amp;tbnid=5_OWG_XD4RhkMM:&amp;ved=0CAUQjRw&amp;url=http://www.pijn-in-spieren.nl/oorzaak-spierpijn/&amp;ei=Ri6SUYeWOYTE0QWStYCwCg&amp;bvm=bv.46471029,d.d2k&amp;psig=AFQjCNFZgwFy5oMxdN4TPlgFuRHZXvjmFg&amp;ust=1368620936003675" TargetMode="Externa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openxmlformats.org/officeDocument/2006/relationships/diagramLayout" Target="../diagrams/layout39.xml"/><Relationship Id="rId18" Type="http://schemas.openxmlformats.org/officeDocument/2006/relationships/diagramLayout" Target="../diagrams/layout40.xml"/><Relationship Id="rId26" Type="http://schemas.microsoft.com/office/2007/relationships/diagramDrawing" Target="../diagrams/drawing41.xml"/><Relationship Id="rId3" Type="http://schemas.openxmlformats.org/officeDocument/2006/relationships/diagramLayout" Target="../diagrams/layout37.xml"/><Relationship Id="rId21" Type="http://schemas.microsoft.com/office/2007/relationships/diagramDrawing" Target="../diagrams/drawing40.xml"/><Relationship Id="rId7" Type="http://schemas.openxmlformats.org/officeDocument/2006/relationships/diagramData" Target="../diagrams/data38.xml"/><Relationship Id="rId12" Type="http://schemas.openxmlformats.org/officeDocument/2006/relationships/diagramData" Target="../diagrams/data39.xml"/><Relationship Id="rId17" Type="http://schemas.openxmlformats.org/officeDocument/2006/relationships/diagramData" Target="../diagrams/data40.xml"/><Relationship Id="rId25" Type="http://schemas.openxmlformats.org/officeDocument/2006/relationships/diagramColors" Target="../diagrams/colors41.xml"/><Relationship Id="rId2" Type="http://schemas.openxmlformats.org/officeDocument/2006/relationships/diagramData" Target="../diagrams/data37.xml"/><Relationship Id="rId16" Type="http://schemas.microsoft.com/office/2007/relationships/diagramDrawing" Target="../diagrams/drawing39.xml"/><Relationship Id="rId20" Type="http://schemas.openxmlformats.org/officeDocument/2006/relationships/diagramColors" Target="../diagrams/colors4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24" Type="http://schemas.openxmlformats.org/officeDocument/2006/relationships/diagramQuickStyle" Target="../diagrams/quickStyle41.xml"/><Relationship Id="rId5" Type="http://schemas.openxmlformats.org/officeDocument/2006/relationships/diagramColors" Target="../diagrams/colors37.xml"/><Relationship Id="rId15" Type="http://schemas.openxmlformats.org/officeDocument/2006/relationships/diagramColors" Target="../diagrams/colors39.xml"/><Relationship Id="rId23" Type="http://schemas.openxmlformats.org/officeDocument/2006/relationships/diagramLayout" Target="../diagrams/layout41.xml"/><Relationship Id="rId10" Type="http://schemas.openxmlformats.org/officeDocument/2006/relationships/diagramColors" Target="../diagrams/colors38.xml"/><Relationship Id="rId19" Type="http://schemas.openxmlformats.org/officeDocument/2006/relationships/diagramQuickStyle" Target="../diagrams/quickStyle40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Relationship Id="rId14" Type="http://schemas.openxmlformats.org/officeDocument/2006/relationships/diagramQuickStyle" Target="../diagrams/quickStyle39.xml"/><Relationship Id="rId22" Type="http://schemas.openxmlformats.org/officeDocument/2006/relationships/diagramData" Target="../diagrams/data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13" Type="http://schemas.openxmlformats.org/officeDocument/2006/relationships/diagramLayout" Target="../diagrams/layout44.xml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42.xml"/><Relationship Id="rId7" Type="http://schemas.openxmlformats.org/officeDocument/2006/relationships/diagramData" Target="../diagrams/data43.xml"/><Relationship Id="rId12" Type="http://schemas.openxmlformats.org/officeDocument/2006/relationships/diagramData" Target="../diagrams/data44.xml"/><Relationship Id="rId17" Type="http://schemas.openxmlformats.org/officeDocument/2006/relationships/hyperlink" Target="http://www.google.nl/url?sa=i&amp;rct=j&amp;q=Glad+spierweefsel&amp;source=images&amp;cd=&amp;cad=rja&amp;docid=RZxmFCXGpRiiVM&amp;tbnid=2lv9yhHz-P7PnM:&amp;ved=0CAUQjRw&amp;url=http://faculty.clintoncc.suny.edu/faculty/michael.gregory/files/bio%20102/bio%20102%20lectures/Animal%20cells%20and%20tissues/Animal%20Tissues.htm&amp;ei=tTKSUcr4AaXJ0QXnr4DYBQ&amp;bvm=bv.46471029,d.d2k&amp;psig=AFQjCNHndO4rrITrKbJP4mzmSOKHTuD-Nw&amp;ust=1368622126778391" TargetMode="External"/><Relationship Id="rId2" Type="http://schemas.openxmlformats.org/officeDocument/2006/relationships/diagramData" Target="../diagrams/data42.xml"/><Relationship Id="rId16" Type="http://schemas.microsoft.com/office/2007/relationships/diagramDrawing" Target="../diagrams/drawing4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2.xml"/><Relationship Id="rId11" Type="http://schemas.microsoft.com/office/2007/relationships/diagramDrawing" Target="../diagrams/drawing43.xml"/><Relationship Id="rId5" Type="http://schemas.openxmlformats.org/officeDocument/2006/relationships/diagramColors" Target="../diagrams/colors42.xml"/><Relationship Id="rId15" Type="http://schemas.openxmlformats.org/officeDocument/2006/relationships/diagramColors" Target="../diagrams/colors44.xml"/><Relationship Id="rId10" Type="http://schemas.openxmlformats.org/officeDocument/2006/relationships/diagramColors" Target="../diagrams/colors43.xml"/><Relationship Id="rId19" Type="http://schemas.openxmlformats.org/officeDocument/2006/relationships/image" Target="../media/image17.jpeg"/><Relationship Id="rId4" Type="http://schemas.openxmlformats.org/officeDocument/2006/relationships/diagramQuickStyle" Target="../diagrams/quickStyle42.xml"/><Relationship Id="rId9" Type="http://schemas.openxmlformats.org/officeDocument/2006/relationships/diagramQuickStyle" Target="../diagrams/quickStyle43.xml"/><Relationship Id="rId14" Type="http://schemas.openxmlformats.org/officeDocument/2006/relationships/diagramQuickStyle" Target="../diagrams/quickStyle4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12" Type="http://schemas.openxmlformats.org/officeDocument/2006/relationships/hyperlink" Target="http://www.google.nl/url?sa=i&amp;rct=j&amp;q=bouw+spier&amp;source=images&amp;cd=&amp;cad=rja&amp;docid=mmjRBa59X9a7xM&amp;tbnid=pDRzzVD_NTKzNM:&amp;ved=0CAUQjRw&amp;url=http://fittestbody.nl/anatomie.html&amp;ei=ijSSUdapL8mP0AWqyIDoCA&amp;psig=AFQjCNHR1UdzRZosXwKb27ecWOAEGsAgMw&amp;ust=1368622591844103" TargetMode="Externa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5" Type="http://schemas.openxmlformats.org/officeDocument/2006/relationships/image" Target="../media/image19.jpeg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Relationship Id="rId14" Type="http://schemas.openxmlformats.org/officeDocument/2006/relationships/hyperlink" Target="http://www.google.nl/url?sa=i&amp;rct=j&amp;q=motorisch+eindplaatje&amp;source=images&amp;cd=&amp;cad=rja&amp;docid=Aei25zKdY0rn2M&amp;tbnid=aP7J3yWddJ_xIM:&amp;ved=0CAUQjRw&amp;url=http://www.10voorbiologie.nl/index.php?cat=9&amp;id=168&amp;par=205&amp;sub=208&amp;ei=xjWSUequKvOc0wWBpoDABA&amp;psig=AFQjCNFenc2SXjOLo1fhMr3HQed1no9kFw&amp;ust=1368622891759800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12" Type="http://schemas.openxmlformats.org/officeDocument/2006/relationships/hyperlink" Target="http://www.buildmybody.nl/de-werking-van-spieren-en-spiergroei-a-z-deel-i/" TargetMode="Externa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2.xml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51.xml"/><Relationship Id="rId7" Type="http://schemas.openxmlformats.org/officeDocument/2006/relationships/diagramData" Target="../diagrams/data52.xml"/><Relationship Id="rId12" Type="http://schemas.openxmlformats.org/officeDocument/2006/relationships/hyperlink" Target="http://www.google.nl/url?sa=i&amp;rct=j&amp;q=spierfibrillen&amp;source=images&amp;cd=&amp;cad=rja&amp;docid=qc0VVksRUx6llM&amp;tbnid=T4zNDXBF1FMnlM:&amp;ved=0CAUQjRw&amp;url=http://www.buildmybody.nl/&amp;ei=TDySUYvMLczEPbfZgNgN&amp;psig=AFQjCNEGrf250zRh_Tsh4tS9mf-41aEZ3w&amp;ust=1368624571783833" TargetMode="Externa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11" Type="http://schemas.microsoft.com/office/2007/relationships/diagramDrawing" Target="../diagrams/drawing52.xml"/><Relationship Id="rId5" Type="http://schemas.openxmlformats.org/officeDocument/2006/relationships/diagramColors" Target="../diagrams/colors51.xml"/><Relationship Id="rId10" Type="http://schemas.openxmlformats.org/officeDocument/2006/relationships/diagramColors" Target="../diagrams/colors52.xml"/><Relationship Id="rId4" Type="http://schemas.openxmlformats.org/officeDocument/2006/relationships/diagramQuickStyle" Target="../diagrams/quickStyle51.xml"/><Relationship Id="rId9" Type="http://schemas.openxmlformats.org/officeDocument/2006/relationships/diagramQuickStyle" Target="../diagrams/quickStyle5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4.xml"/><Relationship Id="rId13" Type="http://schemas.openxmlformats.org/officeDocument/2006/relationships/image" Target="../media/image22.jpeg"/><Relationship Id="rId3" Type="http://schemas.openxmlformats.org/officeDocument/2006/relationships/diagramLayout" Target="../diagrams/layout53.xml"/><Relationship Id="rId7" Type="http://schemas.openxmlformats.org/officeDocument/2006/relationships/diagramData" Target="../diagrams/data54.xml"/><Relationship Id="rId12" Type="http://schemas.openxmlformats.org/officeDocument/2006/relationships/hyperlink" Target="http://www.google.nl/url?sa=i&amp;rct=j&amp;q=meditatie&amp;source=images&amp;cd=&amp;cad=rja&amp;docid=nH0Avx5-R6fEGM&amp;tbnid=m3AS_1VuPpvjeM:&amp;ved=0CAUQjRw&amp;url=http://www.druidewinkel.nl/meditatie/&amp;ei=9D2SUezaPOan0wW0wYH4DA&amp;psig=AFQjCNH9hOLQoQNW1QHMKVry1DnY-L3l1A&amp;ust=1368624956394257" TargetMode="Externa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11" Type="http://schemas.microsoft.com/office/2007/relationships/diagramDrawing" Target="../diagrams/drawing54.xml"/><Relationship Id="rId5" Type="http://schemas.openxmlformats.org/officeDocument/2006/relationships/diagramColors" Target="../diagrams/colors53.xml"/><Relationship Id="rId10" Type="http://schemas.openxmlformats.org/officeDocument/2006/relationships/diagramColors" Target="../diagrams/colors54.xml"/><Relationship Id="rId4" Type="http://schemas.openxmlformats.org/officeDocument/2006/relationships/diagramQuickStyle" Target="../diagrams/quickStyle53.xml"/><Relationship Id="rId9" Type="http://schemas.openxmlformats.org/officeDocument/2006/relationships/diagramQuickStyle" Target="../diagrams/quickStyle5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6.xml"/><Relationship Id="rId13" Type="http://schemas.openxmlformats.org/officeDocument/2006/relationships/image" Target="../media/image23.jpeg"/><Relationship Id="rId3" Type="http://schemas.openxmlformats.org/officeDocument/2006/relationships/diagramLayout" Target="../diagrams/layout55.xml"/><Relationship Id="rId7" Type="http://schemas.openxmlformats.org/officeDocument/2006/relationships/diagramData" Target="../diagrams/data56.xml"/><Relationship Id="rId12" Type="http://schemas.openxmlformats.org/officeDocument/2006/relationships/hyperlink" Target="http://www.google.nl/url?sa=i&amp;rct=j&amp;q=antagonisten&amp;source=images&amp;cd=&amp;cad=rja&amp;docid=snNhA6iU2yyhyM&amp;tbnid=KX2j9-kzWms40M:&amp;ved=0CAUQjRw&amp;url=http://www.biologiesite.nl/th4kl1.htm&amp;ei=vD6SUcTUDYid0QXjkYHIBw&amp;psig=AFQjCNEqUiaeTqgQ4b8ZgUMz3v3lAOrzCg&amp;ust=1368625192294826" TargetMode="Externa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11" Type="http://schemas.microsoft.com/office/2007/relationships/diagramDrawing" Target="../diagrams/drawing56.xml"/><Relationship Id="rId5" Type="http://schemas.openxmlformats.org/officeDocument/2006/relationships/diagramColors" Target="../diagrams/colors55.xml"/><Relationship Id="rId10" Type="http://schemas.openxmlformats.org/officeDocument/2006/relationships/diagramColors" Target="../diagrams/colors56.xml"/><Relationship Id="rId4" Type="http://schemas.openxmlformats.org/officeDocument/2006/relationships/diagramQuickStyle" Target="../diagrams/quickStyle55.xml"/><Relationship Id="rId9" Type="http://schemas.openxmlformats.org/officeDocument/2006/relationships/diagramQuickStyle" Target="../diagrams/quickStyle5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8.xml"/><Relationship Id="rId3" Type="http://schemas.openxmlformats.org/officeDocument/2006/relationships/diagramLayout" Target="../diagrams/layout57.xml"/><Relationship Id="rId7" Type="http://schemas.openxmlformats.org/officeDocument/2006/relationships/diagramData" Target="../diagrams/data58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11" Type="http://schemas.microsoft.com/office/2007/relationships/diagramDrawing" Target="../diagrams/drawing58.xml"/><Relationship Id="rId5" Type="http://schemas.openxmlformats.org/officeDocument/2006/relationships/diagramColors" Target="../diagrams/colors57.xml"/><Relationship Id="rId10" Type="http://schemas.openxmlformats.org/officeDocument/2006/relationships/diagramColors" Target="../diagrams/colors58.xml"/><Relationship Id="rId4" Type="http://schemas.openxmlformats.org/officeDocument/2006/relationships/diagramQuickStyle" Target="../diagrams/quickStyle57.xml"/><Relationship Id="rId9" Type="http://schemas.openxmlformats.org/officeDocument/2006/relationships/diagramQuickStyle" Target="../diagrams/quickStyle5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zenuwstelsel/axonmembraan.html" TargetMode="External"/><Relationship Id="rId2" Type="http://schemas.openxmlformats.org/officeDocument/2006/relationships/hyperlink" Target="http://www.bioplek.org/animaties/zenuwstelsel/AXONcellulair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B. Stof 4 Neurale regulatie</a:t>
            </a:r>
            <a:br>
              <a:rPr lang="nl-NL" dirty="0" smtClean="0"/>
            </a:br>
            <a:r>
              <a:rPr lang="nl-NL" dirty="0" smtClean="0"/>
              <a:t>Van prikkel naar impuls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Adequate prikkel en niet-adequate prikkel</a:t>
            </a:r>
          </a:p>
          <a:p>
            <a:r>
              <a:rPr lang="nl-NL" dirty="0" smtClean="0"/>
              <a:t>Prikkeldrempel</a:t>
            </a:r>
          </a:p>
          <a:p>
            <a:r>
              <a:rPr lang="nl-NL" dirty="0" smtClean="0"/>
              <a:t>“</a:t>
            </a:r>
            <a:r>
              <a:rPr lang="nl-NL" dirty="0" err="1" smtClean="0"/>
              <a:t>Alles-of-niets-wet</a:t>
            </a:r>
            <a:r>
              <a:rPr lang="nl-NL" dirty="0" smtClean="0"/>
              <a:t>” = impulsen ontstaan </a:t>
            </a:r>
            <a:r>
              <a:rPr lang="nl-NL" dirty="0" err="1" smtClean="0"/>
              <a:t>wél</a:t>
            </a:r>
            <a:r>
              <a:rPr lang="nl-NL" dirty="0" smtClean="0"/>
              <a:t> of </a:t>
            </a:r>
            <a:r>
              <a:rPr lang="nl-NL" dirty="0" err="1" smtClean="0"/>
              <a:t>niét</a:t>
            </a:r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5629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5363331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4928073"/>
              </p:ext>
            </p:extLst>
          </p:nvPr>
        </p:nvGraphicFramePr>
        <p:xfrm>
          <a:off x="548047" y="1844824"/>
          <a:ext cx="8229600" cy="17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7518034" cy="142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496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91801342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4098357"/>
              </p:ext>
            </p:extLst>
          </p:nvPr>
        </p:nvGraphicFramePr>
        <p:xfrm>
          <a:off x="107504" y="1412776"/>
          <a:ext cx="50405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2528" y="2348880"/>
            <a:ext cx="380658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136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7598356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1266188"/>
              </p:ext>
            </p:extLst>
          </p:nvPr>
        </p:nvGraphicFramePr>
        <p:xfrm>
          <a:off x="1542492" y="1544138"/>
          <a:ext cx="5915000" cy="254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4258444" cy="26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206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22532018"/>
              </p:ext>
            </p:extLst>
          </p:nvPr>
        </p:nvGraphicFramePr>
        <p:xfrm>
          <a:off x="827584" y="1916832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908490391"/>
              </p:ext>
            </p:extLst>
          </p:nvPr>
        </p:nvGraphicFramePr>
        <p:xfrm>
          <a:off x="611560" y="3886200"/>
          <a:ext cx="8064896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5612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81342009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0126511"/>
              </p:ext>
            </p:extLst>
          </p:nvPr>
        </p:nvGraphicFramePr>
        <p:xfrm>
          <a:off x="179511" y="1600200"/>
          <a:ext cx="633670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2621" y="2780928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412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52901647"/>
              </p:ext>
            </p:extLst>
          </p:nvPr>
        </p:nvGraphicFramePr>
        <p:xfrm>
          <a:off x="179512" y="274638"/>
          <a:ext cx="87129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6172569"/>
              </p:ext>
            </p:extLst>
          </p:nvPr>
        </p:nvGraphicFramePr>
        <p:xfrm>
          <a:off x="467487" y="1412776"/>
          <a:ext cx="8229600" cy="334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14412"/>
            <a:ext cx="518457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711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52901647"/>
              </p:ext>
            </p:extLst>
          </p:nvPr>
        </p:nvGraphicFramePr>
        <p:xfrm>
          <a:off x="179512" y="274638"/>
          <a:ext cx="87129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6172569"/>
              </p:ext>
            </p:extLst>
          </p:nvPr>
        </p:nvGraphicFramePr>
        <p:xfrm>
          <a:off x="467487" y="1412776"/>
          <a:ext cx="8229600" cy="334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08712" cy="495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711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52901647"/>
              </p:ext>
            </p:extLst>
          </p:nvPr>
        </p:nvGraphicFramePr>
        <p:xfrm>
          <a:off x="179512" y="274638"/>
          <a:ext cx="87129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6172569"/>
              </p:ext>
            </p:extLst>
          </p:nvPr>
        </p:nvGraphicFramePr>
        <p:xfrm>
          <a:off x="467487" y="1412776"/>
          <a:ext cx="8229600" cy="334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Afbeelding 5" descr="Kniepeesreflex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7664" y="1772816"/>
            <a:ext cx="5715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115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5645853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5241835"/>
              </p:ext>
            </p:extLst>
          </p:nvPr>
        </p:nvGraphicFramePr>
        <p:xfrm>
          <a:off x="251520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580" y="2492896"/>
            <a:ext cx="294111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7222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5645853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5241835"/>
              </p:ext>
            </p:extLst>
          </p:nvPr>
        </p:nvGraphicFramePr>
        <p:xfrm>
          <a:off x="251520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Afbeelding 5" descr="zenuwstelsel ortho en parasymphatisch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5616" y="1556792"/>
            <a:ext cx="698477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22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31584007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6417582"/>
              </p:ext>
            </p:extLst>
          </p:nvPr>
        </p:nvGraphicFramePr>
        <p:xfrm>
          <a:off x="395536" y="1628800"/>
          <a:ext cx="8280920" cy="269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347026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698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83568" y="2996952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331640" y="4869160"/>
          <a:ext cx="64008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://www.pijn-in-spieren.nl/wp-content/uploads/2013/01/cropped-spier-anatomie-rug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568" y="332656"/>
            <a:ext cx="7779643" cy="2231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95536" y="1484784"/>
          <a:ext cx="4040188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Tijdelijke aanduiding voor inhoud 9"/>
          <p:cNvGraphicFramePr>
            <a:graphicFrameLocks noGrp="1"/>
          </p:cNvGraphicFramePr>
          <p:nvPr>
            <p:ph sz="half" idx="2"/>
          </p:nvPr>
        </p:nvGraphicFramePr>
        <p:xfrm>
          <a:off x="251520" y="2174874"/>
          <a:ext cx="4245868" cy="435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716016" y="1484784"/>
          <a:ext cx="4041775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Tijdelijke aanduiding voor inhoud 12"/>
          <p:cNvGraphicFramePr>
            <a:graphicFrameLocks noGrp="1"/>
          </p:cNvGraphicFramePr>
          <p:nvPr>
            <p:ph sz="quarter" idx="4"/>
          </p:nvPr>
        </p:nvGraphicFramePr>
        <p:xfrm>
          <a:off x="4645025" y="2174874"/>
          <a:ext cx="4247455" cy="435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23528" y="1628800"/>
          <a:ext cx="403244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644008" y="1628800"/>
          <a:ext cx="41764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098" name="Picture 2" descr="http://faculty.clintoncc.suny.edu/faculty/michael.gregory/files/bio%20102/bio%20102%20lectures/animal%20cells%20and%20tissues/Image12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528" y="2636912"/>
            <a:ext cx="3944654" cy="2952328"/>
          </a:xfrm>
          <a:prstGeom prst="rect">
            <a:avLst/>
          </a:prstGeom>
          <a:noFill/>
        </p:spPr>
      </p:pic>
      <p:pic>
        <p:nvPicPr>
          <p:cNvPr id="4100" name="Picture 4" descr="Dwarsgestreepte spie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0" y="2852936"/>
            <a:ext cx="4101629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568863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6" name="Picture 2" descr="http://fittestbody.nl/images/Anatomie%20spie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1772816"/>
            <a:ext cx="2935241" cy="2664296"/>
          </a:xfrm>
          <a:prstGeom prst="rect">
            <a:avLst/>
          </a:prstGeom>
          <a:noFill/>
        </p:spPr>
      </p:pic>
      <p:pic>
        <p:nvPicPr>
          <p:cNvPr id="16388" name="Picture 4" descr="http://www.10voorbiologie.nl/afbfczw/synaps_et_spier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91680" y="4221088"/>
            <a:ext cx="3960440" cy="247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683568" y="1484784"/>
          <a:ext cx="7560840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11560" y="260648"/>
          <a:ext cx="8003232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712968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12" name="Picture 4" descr="http://www.buildmybody.nl/wp-content/uploads/sarcomee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4869160"/>
            <a:ext cx="3615358" cy="1841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71600" y="260648"/>
          <a:ext cx="7499176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640960" cy="233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58" name="Picture 2" descr="http://www.buildmybody.nl/wp-content/uploads/spieropbouw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2" y="3933056"/>
            <a:ext cx="428625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11560" y="274638"/>
          <a:ext cx="8075240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7715200" cy="3196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482" name="AutoShape 2" descr="data:image/jpeg;base64,/9j/4AAQSkZJRgABAQAAAQABAAD/2wCEAAkGBhISEBIUEBAQEBQQEA8QEBAPDw8PEBAQFBAVFBQQFBQXHCYeFxkjGRQSHy8gIycpLCwtFR4xNTAqNSYrLCoBCQoKDgwOGg8PFykcHBwtKSksLCksKSkpKSkpNSwsLCwpKSksKSkpKSwpKSkpKSwsKSwsKSwpLDUpKSw1KSksKf/AABEIAOEA4QMBIgACEQEDEQH/xAAbAAABBQEBAAAAAAAAAAAAAAAAAQIDBQYEB//EAEQQAAEDAQQGBwUFBQcFAAAAAAEAAhEDBBIhMQUGQVFhcRMiMoGRobEUQnLB0SMzUnPwBzSCsuEVQ1NiY5KiJIOzwvH/xAAZAQADAQEBAAAAAAAAAAAAAAAAAQIEAwX/xAArEQEBAAICAQIEBQUBAAAAAAAAAQIRAzEhEhMEQVFxIzIzgcEiJGGx8BT/2gAMAwEAAhEDEQA/APaJRKRCkFlIhCAEIQloBCEI0QQhImCprswlTX5jmpy6OHJUiFQCEIQHNpL7p/wO9Cqegf8ArT+SPVW2kz9k/wCB3oqak6LaYE/ZDbG1YOb9WfeNfF+S/v8Awu56w5FE9bu+aivuvDqjLell17ZlxO1bHBKDj3BAOJVTpHWClRPXeCcrrBJkZzsCqX6/0A4iKrpwkCmPK9KXqivRa1bTieao3v69rO5jB5qbRmnqFYwyoQ4mQx/UeeWx3cuRw/e/+2PNZfiLuT9/9V24Zq3f+F/Yfu2fCF0ErksTCKbcT2QujFasPyxmz7PKWUwkovK0HoSXuaVGgehCEyCEJEGVEpEIAQhCAEIQgBMfmE9MfmOanLo4ehEIVEEiEIJyaUP2T/gd6Kns/wC/O/J+auNK/dP+B3oqWk+Lc7P7rYJ2rz+a/jT7z+W3i/Tv/fRd+8OSqtMW6HXQSAGy66bpdIJDJ2DBxMbGlWAq9YdV2XDeqLTlZoqMLsgJcdklxLieTKLx/FxWnJyw78vPdcNMNZUuBvWEXwMDecOpSG6MZ796yVntLhVnOO2dhvEl3y8E/SVpNatfx67nVcTJF89Wf4QoL129xE+bv6Ln/hoadtsDmQdpz/DUGTuE7f6LX6tac6SjUp1HF1QhhD3GXPDDiHb3AEY7RjmCvMLPaMXD8QkcwJCudEW4sqMeDlDucGHDwnxXHPG6XLuveKbIaPhCeSmUZLGmQ6WtIMRIIEJxnct2PUefezpQmylvK0nISShASykQhACEIQAhIhAKkQhBFlEpEIATX5hOTKmY5qc+lSeUiEkJVREQhJKA49Ln7J/wu9FTWcf9e78r5q50t90/4HKlpvAtxn/C+a83m/Wn3n8tvF+nV57w5fNefa/VbtnqEOBw6IQfxlzZ/wBpeO5bw1xewnsnYV5r+0PsPgZvB2+610ebnLTndaTxY7efUyJJ4sH0HgVz16nW/h/9iihU7Y/1G+g+hUFftD+IeZ+o8VM7dfklo1YeeHRn/iFc6OOMbnGOThI9Fn2Oiq4HaQPKPqtBopskbThhxBH9VHKvjj33QT5stA/6VPyAC7DmuPRFndTs9FpiW06YOYxugldQdjktk6edl2VyRK5ybKaToSpJQjYSoSShMipESiUAIRKJQYQiUIAQkRKAVRvzHNPlR1TlzCjPpWPaZCRLKtISEIlBKA4NMfdP+F3oqij+/H8r5q2024Ci87mOPkqHRtuZUtd9h6ppYEiPJeZzX8aft/Ldwz8O/ZoT2h8PzXn2s9gLqVoJmadTAbhBk+ngt6a7b2c9U5c1iderbUdLLOA01GOpueYkTF50ZTAIkmACdsLvzaTw29PHGPio5u+6RzA+hU74Lru0guHMRPyKZbLOG1pa4P6MdZzewahEXWnaAIxXH056UHGGtIkYzOZH62I1t12ZVqS4/G5bjUGx9LamjYwh7uQd/ULJ2DR5ex746rHgP5vDjh3NXrepOgvZgKjuq6qQ0jDq5EMPEbdi58uU8ReM1LXpia3NNvO4Hlghr8cvmtzzNU96jhOe4JGHFMFhCdCEEg6Z3BL7QeCCE26ue66eDvaDuCPaDuTLqIS3T1DjauHmnC08PNRXE66jdL0w/wBo4JDauB8k0tSXUbo1DvaeB8ke1DcfJRlqQtS9VPUSC1DikfWBiN4UdxEeoUZ5Ww5jNu8JyYEoK1OJZQklF5AV+n6c0Hjex48ll9XLGadZrXYkUiTlmVqdNn7J3wu9FQaPwteJn7HMryOe/wBzHo8G/ZrQe8ORUFawUnkh9NjhAJDmgg8xtT3Vm3hiMiqzT2n2Wem4k9ZzYa3I8+C324/Nmxxtuo8f1tsTPaqtxoDb5ugYADgFUUbEMcM9qtdIWk1KjnHaVGxiy7enMWg1BfSo1wKjWlrpALgCGv8AdfG/MTslbKhW7LdvtDyfJebU3QtFobWMtLRVF9rSCJMOGWR7lyyluhcZ29Yp1MEodiqmyaZY9jXiQHY45gTHh9VZMrAwfTFenK8i4p6iGsSPeDtSsKtBLqEShIjikupLyC5Ss+6kITLyEA6AkL00pEA4uSSkQkZhCSE4hACkzQ1Nfs5j1UjioajssFz5Pyqx7dyWVw+1xmD5FSNtw3jvwV/+jDfnwj28nYChQstA/WKkFQb11nJjeqi436OHTY+yPJ3oqCiALVedg0U4vHKd3Nd+t+nadnpdeCSDDd84YrzHSGvL3HCOHDkvP5uPfL63o/D4329PQ36yMvFlzo3ukUnF7Xh23IZHgsnp2h0xmqHA/jpnDvaVi7Xpx78S4yMQQYIIxBC0di0o+tRbUnHFtQDK83M9+feu8y9U1U5cft3eNVdbQTgeo9j+BPRu8Cov7Jrj+6d3Fp+au78qMkhTcIqcuSrZoisc2hnF72j0kqwsei2MMvd0h3CWsn1KnZaxtaCn32nLBEwkF5Mqs6dvwGPhhHJdNj06+jWom8SxzxTqAmRB7LueP/FUo/UKHSVSKZ4OpkHvKrK6RhjLfu9hqJGsxXJo61ipSpvnt02O7y0E+a7mhaZZemOzXhHHE+KEShMjymlOKRIyAJSEsIISBsITrqQoBEFCEGRBSppSoNITKgUgUdVRl0qdmwmGmFIgBRcZVerSIWYfrBO6JwGDj34qcIJU+1jR6q8i/aXbnG0XSewAO9YcvWk15rXrXV4PcPNZhy5x6cmpIffWh1Wqnoqg3VQfFolZi8tJq82KLj/iVCRyaAPWVU7c+TpdByeCucPThUXRm0kdRCYaKTpkvTpH5SUyoNPVIo83MHeCSpaZkqm1itofUa1rg5tMEm7iL5JkTtgAeJUZ9O3FjvKPSdWbW/2ShBw6MAAicASrunpNwzHgSqbVujFks/5TT44/NXTG4FTjjfq5cmt+Yd/aw3O8kKC4lT/q+rnrH6LwhJCVItzMVCREpAEpE5CQNhIU4ppCARNKcSkKRmplQKRMeoqoQBK0IanIFJKJQSkJTDw7XlkWyt+Y7+ZZwCVp9f8A98q/G71WYpFZPk9idQ6xWC+83nho3Cb0cFp6d0AAQ1rRDRuAVJYqOMnbiFc04XXTJnduhjxxKlDCVCx4/CDzKlFZ2yByTc0gsqPZOKVtJ53+ak9mjtOA70xstlogGSW/RY+1EdLUu4g1H3SMovH6hbSiaYnC/gZnKNqwocC4wLoJJDRk0bAFxzauCfN7homnFnofkUf/ABhd9PIqCxsijSG6lS/kCnacF0jJl5pIQllCErdCEhWtmBKRCJSBQlKaiUAJC5BKakAkSkpoKDEJjk8lRkqaqHNTkwJXFIElIXJJUNpq3ab3bmOPgCUqqTy8R1vrXrRUO97j5qip5rt0xWvVHHeSuKjTLiAM3ENHMmPmssex0v2UwKdPqCSxpLpMknGc10Uo3eatdadFCjVAbgLjBlhLWhpx2dlVVNvEeK7MGWr5TisB7g7yU8Wp2yG8gmNpjePFSNuDN08gnpJb7jm4+Kko2Yk5E8SlbWHutPepqdF7u1l4BIH3mUwXHrXRN1v1WJLetlEk4bp2Lf8AsrTTe0QZaQTsCw1VkP71yz7bPh9ar2zRlcPoUXDJ1Kn/ACgHzCn2Kg1GqONiZe919RrfhmfUlXxKuXcYsprKwIQhMlxKJTSUStbKUpEISAKSUEpsoMpQXJJSFIHSqLWjTNaiwezUxVfPXEFxayDBDRiTOyFdSqHWzQT69Img65Wa0hrhIvNzLJHl/VTlvXh14vT656lDZtd67GM6drWuxv03R0gxwmMsNi0ehtYadoGEtI2FeMVaFRh699p/ztc0+YXVYdO1aeDX4bPqs05LO3o58GOXT3MFI5y8psuv1dsXjKsaf7RnbcFfuRmvw2UehyqrWq2ilZKxmCWFo5u/pKxVr/aMQOrM81ktMa0Va8hzjGcKbySqw+Hsu6qrTUlxPFW2pdh6W20GxgKge7kwXvUBURK9G/Zdon7yu4bOiZ3wXEeQUNOeWsbV5r5QcLj2gQe0dskCJG7NYou3tB5YL0LXKTTaBlhJ4xI+aw9SlC02MGN8eUDSPwD/AHFSNqbmN75KUBOCnR7ObaH7w3k0JWvxxvO5mAlanYb/AASUsbDWxExH4Rl371AdSnVa00xDDBvk9VoOyNp4BR0amK1OrtrmWnaFOWMqpncOlnYbI2jTbTZg1gujjvJ4kyVMHIKYhz7SoTL3NKgLclASBLK1spUFJKLyAakJTi5RkoBXOSSmoJSMpcml6FFXqMi6XAPdfgTOAA+oUXKTunJtkNZ6HTuN7GMgcVlnaHa0yGgRwC1tvsj2HrYg+8MuSq6wC4XOWtWO5HDZrLZzhVoMP+Zssd4tIXcNRLJWE0q1WkdzrlVvLYfNcr2JtK1uYcCVcmN7g9eXyqC1/sqtU/Z1KVQbJPRk9xn1VbV/ZnpAZUA7lWpfMrZWDWlwzMrRWPWRrtvmq9vGl73JHkjP2daQnGzgY+9VpCPBy9T0Ro8Wez06QiWN6xGRee07xJ8lbHSdKOsAeABcfAJpFN/uvbxLgB4GVGXDfkV57e4z+tV406bpwmCN5gj5HxWNrPxXoGs1hb7MYeRBvgmI3AQvPKlMziqts7Tj56AKWUxrf1ipQ0DMxzhoU7UAntA4lcz9J0W++0nc0F58lzVdYh7lMni83R4BTcouYZX5LimzcPqrnV+qOmDZEgEkTJAyx3YlYZlqtFd11pI3hgutA4nPzWt1fsTaDMDec4gvdjiQcuQRPNPLH0zzfLaSkco6NS8JCdKHM/xQmz+pKRBrxBSSkla2QqQolNvIAhCJTLyAcVGSguUZckbg0jbDTc3cRjxxVVataQD2RIOZxK6tPe7+tqwekavXdzXhfE5ckysxvzejw4Y2TbRVtZS+RA62eErirlUtgqfas+Nn8wW/t+rbKhcWvdTLiSRAc3PccvFdPhsc8pbbs+X04WTTHVKigNRXto1Qribppv3Q4tJ7iPms/abM+m4te0tI2OEHmts3O3G6vRbymo2ojauO8nBy6yosX1l0oWiTiSYa0nAneeA81b2DSN7F7pwJAPvQRjhkBIWPD8eAw7tq7LJbCCXTGUHOLpBA8V0mSLi1OsFpbUEGY7II7iD6GOayFosl1xz5gkjw+i7q1vLzeJzJOGAE7QuW0VL2I2DEbRx4hK3ZYzTlfZQRiLwO4keYXFV1epHGKjTvDr48CuwVIMjD0PNTOrYDZw3KbHSWxUjV6n/iv76eKnp6Hotz6Spjt6rfALsvJhqKPTF+vK/N0UiGiGgMH4WiF00a+zjI5qsFRSsqJ9J1trNEWwxCtG1d6zehKnX7lesKk9OnpeCFHKEy0vikTbyC5amQF6UFI0IJQASmkoJSIM1zlDUqbFI84LlccUGrtNns8ivP9Jnru5rdaVrhwBBnMZEFp/C4HJ3BYLSJ67uZ9V4vxOP9d+70eC+DdHfe0/zGfzBequrLyjRxHS09p6RkDb2gvSK1pz2RMgiCDuIWv4THUrlz3djtFdcOlqlJzYrBrhxzHI5hcdr0ldGBCymldKOdMkrTllI5Y4uW2lrHENdIJwP1UQrngeYCzukrU6TicZVRS0xWpnB14fhdiO45hc5N9Ly8N6K+AGGJ2AZBPFXLH3fVZKz61sPbDmHiJHiFaWfTLH4tcDgAIVas7Lxel421R8+SZUqmZnkVz2aXjqgnuj1T3Ou4OBHxAjzR2RxrTngeGRR0qgJGwjxSI8nNOsVE2o9c7H/xcGgk+SnbZarvda0f5nSfABGh4hoeuijxMDinUtFu954Hwt+ZXbZ7PTZjMneTJRoer6LvQ1mFycid+BhWDP8A6qFumw3AHBW2j7X0jA4ziSAcpA2o8CW3t2QNyVJKEjXxchuKiBk8B5lPWljPLkkpAUhcgFlMe5KSonlBmVMe5QuOac4qKofNVpTPaWDmkuEExiDMOjI8D9Vj9IaWuk3bHSJnt1alSr/xF1vct7pBiyVus/WKxct9NasMZlFbZNbLQ3qgUWNOYpUGsMbr2J8FcU9NOcBnEDkqs2AT67FMykfJRjzW9ul4pOnTVt17NcVVspXsTXCAouSpFXa9HgzhyVPW0SRs8lqWhI6kCMkpnYeow9o0bGxJYmvpvlvCWkYOE5EclrLRYQZw2fRc39mDExmV0nN48ovFF9om2B7A5nZyIOD2uBVpVtDeB7llLJTqU8WGN4Ilp5hctptNsLib1NufZYT6lXM59XK8damsaW1jP9oXMTZ/wM8AslUZaHdqs7+ENaoRo1xPWqVDze76p+ufUe3WzfpekwZtbzgLkra40W/3gPBvWPks7R0Oz8IOWeK6W2BoGAA7uSXuRXtumtrne+7pVHcT1R5rmfpu0u7LGt5kuKnoWQLspWMYKLyfSLnHIq6dS1FwJeAAR1WtEHgV6vouoHUaZAAF0YDIcFlNH6JaVrNHUrrGt3T6lXjbe056nTukISXUK3Nc0cv1uCkQhaGQ4pgzQhAIVFUz8UIQpA9ROQhUavt6z1p+qVCwc/bZwq2p+vJSD5BCFwjvUNZcz8vFCEyAyR/X0KRCRmP2/rclGXf8ghCmgU8u8ptT6oQikr6qjCRC6Gez5D0CU5frglQkR9Fd1mQhAaHRKvLLkO/+YoQtODhm7UIQrc3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484" name="Picture 4" descr="http://www.druidewinkel.nl/files/2013/02/mediterenvrouw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400506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67544" y="476672"/>
          <a:ext cx="3312368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3394720" cy="33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506" name="Picture 2" descr="http://www.biologiesite.nl/th4kl1_bestanden/aa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960" y="1556792"/>
            <a:ext cx="4536504" cy="3758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849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26101645"/>
              </p:ext>
            </p:extLst>
          </p:nvPr>
        </p:nvGraphicFramePr>
        <p:xfrm>
          <a:off x="652474" y="2636912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001906402"/>
              </p:ext>
            </p:extLst>
          </p:nvPr>
        </p:nvGraphicFramePr>
        <p:xfrm>
          <a:off x="1010282" y="4653136"/>
          <a:ext cx="7056784" cy="112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824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465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 smtClean="0"/>
              <a:t>Neurale</a:t>
            </a:r>
            <a:r>
              <a:rPr lang="en-US" dirty="0" smtClean="0"/>
              <a:t> </a:t>
            </a:r>
            <a:r>
              <a:rPr lang="en-US" dirty="0" err="1" smtClean="0"/>
              <a:t>regulatie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en-US" dirty="0" err="1" smtClean="0"/>
              <a:t>Animatie</a:t>
            </a:r>
            <a:r>
              <a:rPr lang="en-US" dirty="0" smtClean="0"/>
              <a:t> </a:t>
            </a:r>
            <a:r>
              <a:rPr lang="en-US" dirty="0" err="1" smtClean="0"/>
              <a:t>werking</a:t>
            </a:r>
            <a:r>
              <a:rPr lang="en-US" dirty="0" smtClean="0"/>
              <a:t> </a:t>
            </a:r>
            <a:r>
              <a:rPr lang="en-US" dirty="0" err="1" smtClean="0"/>
              <a:t>zenuwstelsel</a:t>
            </a:r>
            <a:r>
              <a:rPr lang="en-US" dirty="0" smtClean="0"/>
              <a:t>:</a:t>
            </a:r>
          </a:p>
          <a:p>
            <a:r>
              <a:rPr lang="nl-NL" dirty="0" smtClean="0">
                <a:hlinkClick r:id="rId2"/>
              </a:rPr>
              <a:t>http://www.bioplek.org/animaties/zenuwstelsel/AXONcellulair.html</a:t>
            </a:r>
            <a:r>
              <a:rPr lang="nl-NL" dirty="0" smtClean="0"/>
              <a:t> </a:t>
            </a:r>
          </a:p>
          <a:p>
            <a:r>
              <a:rPr lang="en-US" dirty="0" err="1" smtClean="0"/>
              <a:t>Animatie</a:t>
            </a:r>
            <a:r>
              <a:rPr lang="en-US" dirty="0" smtClean="0"/>
              <a:t> </a:t>
            </a:r>
            <a:r>
              <a:rPr lang="en-US" dirty="0" err="1" smtClean="0"/>
              <a:t>werking</a:t>
            </a:r>
            <a:r>
              <a:rPr lang="en-US" dirty="0" smtClean="0"/>
              <a:t> </a:t>
            </a:r>
            <a:r>
              <a:rPr lang="en-US" dirty="0" err="1" smtClean="0"/>
              <a:t>zenuwstelsel</a:t>
            </a:r>
            <a:r>
              <a:rPr lang="en-US" dirty="0" smtClean="0"/>
              <a:t>:</a:t>
            </a:r>
          </a:p>
          <a:p>
            <a:r>
              <a:rPr lang="nl-NL" dirty="0" smtClean="0">
                <a:hlinkClick r:id="rId3"/>
              </a:rPr>
              <a:t>http://www.bioplek.org/animaties/zenuwstelsel/axonmembraan.html</a:t>
            </a:r>
            <a:r>
              <a:rPr lang="nl-NL" dirty="0" smtClean="0"/>
              <a:t> </a:t>
            </a:r>
          </a:p>
          <a:p>
            <a:r>
              <a:rPr lang="en-US" dirty="0" err="1" smtClean="0"/>
              <a:t>Animatie</a:t>
            </a:r>
            <a:r>
              <a:rPr lang="en-US" dirty="0" smtClean="0"/>
              <a:t> </a:t>
            </a:r>
            <a:r>
              <a:rPr lang="en-US" dirty="0" err="1" smtClean="0"/>
              <a:t>werking</a:t>
            </a:r>
            <a:r>
              <a:rPr lang="en-US" dirty="0" smtClean="0"/>
              <a:t> </a:t>
            </a:r>
            <a:r>
              <a:rPr lang="en-US" dirty="0" err="1" smtClean="0"/>
              <a:t>zenuwstelsel</a:t>
            </a:r>
            <a:r>
              <a:rPr lang="en-US" dirty="0" smtClean="0"/>
              <a:t>:</a:t>
            </a:r>
          </a:p>
          <a:p>
            <a:r>
              <a:rPr lang="nl-NL" dirty="0" smtClean="0">
                <a:hlinkClick r:id="rId3"/>
              </a:rPr>
              <a:t>http://www.bioplek.org/animaties/zenuwstelsel/axonmembraan.html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06877051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1930685"/>
              </p:ext>
            </p:extLst>
          </p:nvPr>
        </p:nvGraphicFramePr>
        <p:xfrm>
          <a:off x="179512" y="1600200"/>
          <a:ext cx="48965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767100" cy="411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764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1379632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7459620"/>
              </p:ext>
            </p:extLst>
          </p:nvPr>
        </p:nvGraphicFramePr>
        <p:xfrm>
          <a:off x="323528" y="1484906"/>
          <a:ext cx="353873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4831561" cy="427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546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83610258"/>
              </p:ext>
            </p:extLst>
          </p:nvPr>
        </p:nvGraphicFramePr>
        <p:xfrm>
          <a:off x="457200" y="274638"/>
          <a:ext cx="469086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3960091"/>
              </p:ext>
            </p:extLst>
          </p:nvPr>
        </p:nvGraphicFramePr>
        <p:xfrm>
          <a:off x="179512" y="1556792"/>
          <a:ext cx="518457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52736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091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80590419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3412966"/>
              </p:ext>
            </p:extLst>
          </p:nvPr>
        </p:nvGraphicFramePr>
        <p:xfrm>
          <a:off x="586796" y="1628800"/>
          <a:ext cx="8003232" cy="21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775" y="3861048"/>
            <a:ext cx="5629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050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347071372"/>
              </p:ext>
            </p:extLst>
          </p:nvPr>
        </p:nvGraphicFramePr>
        <p:xfrm>
          <a:off x="1979712" y="260648"/>
          <a:ext cx="496855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9441311"/>
              </p:ext>
            </p:extLst>
          </p:nvPr>
        </p:nvGraphicFramePr>
        <p:xfrm>
          <a:off x="251520" y="1628799"/>
          <a:ext cx="3960440" cy="497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092" y="2132856"/>
            <a:ext cx="45434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0054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980</Words>
  <Application>Microsoft Office PowerPoint</Application>
  <PresentationFormat>Diavoorstelling (4:3)</PresentationFormat>
  <Paragraphs>141</Paragraphs>
  <Slides>29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Office-thema</vt:lpstr>
      <vt:lpstr>B. Stof 4 Neurale regulatie Van prikkel naar impuls</vt:lpstr>
      <vt:lpstr>Dia 2</vt:lpstr>
      <vt:lpstr>Dia 3</vt:lpstr>
      <vt:lpstr>Neurale regulatie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Stof 4 Neurale regulatie Van prikkel naar impuls</dc:title>
  <dc:creator>biobertus</dc:creator>
  <cp:lastModifiedBy>biobertus</cp:lastModifiedBy>
  <cp:revision>2</cp:revision>
  <dcterms:created xsi:type="dcterms:W3CDTF">2014-12-16T10:56:00Z</dcterms:created>
  <dcterms:modified xsi:type="dcterms:W3CDTF">2014-12-16T11:15:43Z</dcterms:modified>
</cp:coreProperties>
</file>